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6"/>
  </p:notesMasterIdLst>
  <p:sldIdLst>
    <p:sldId id="807" r:id="rId5"/>
    <p:sldId id="785" r:id="rId6"/>
    <p:sldId id="799" r:id="rId7"/>
    <p:sldId id="403" r:id="rId8"/>
    <p:sldId id="793" r:id="rId9"/>
    <p:sldId id="800" r:id="rId10"/>
    <p:sldId id="758" r:id="rId11"/>
    <p:sldId id="808" r:id="rId12"/>
    <p:sldId id="805" r:id="rId13"/>
    <p:sldId id="804" r:id="rId14"/>
    <p:sldId id="803" r:id="rId15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A"/>
    <a:srgbClr val="9E1981"/>
    <a:srgbClr val="0EA8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3F4CD9-9296-43C9-9419-B944F59D7BAE}" v="46" dt="2024-11-21T10:21:18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5033" autoAdjust="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760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ueno" userId="28e6188e-141d-43b7-80b6-c19822e9c7ba" providerId="ADAL" clId="{BC541E9D-94E8-4C3C-9A89-2139F4687779}"/>
    <pc:docChg chg="undo custSel addSld delSld modSld sldOrd">
      <pc:chgData name="Nicolas Bueno" userId="28e6188e-141d-43b7-80b6-c19822e9c7ba" providerId="ADAL" clId="{BC541E9D-94E8-4C3C-9A89-2139F4687779}" dt="2024-06-06T07:54:45.055" v="3108" actId="20577"/>
      <pc:docMkLst>
        <pc:docMk/>
      </pc:docMkLst>
      <pc:sldChg chg="addSp delSp modSp del mod ord">
        <pc:chgData name="Nicolas Bueno" userId="28e6188e-141d-43b7-80b6-c19822e9c7ba" providerId="ADAL" clId="{BC541E9D-94E8-4C3C-9A89-2139F4687779}" dt="2024-06-05T10:35:57.039" v="2835" actId="47"/>
        <pc:sldMkLst>
          <pc:docMk/>
          <pc:sldMk cId="1599069559" sldId="358"/>
        </pc:sldMkLst>
        <pc:spChg chg="del mod">
          <ac:chgData name="Nicolas Bueno" userId="28e6188e-141d-43b7-80b6-c19822e9c7ba" providerId="ADAL" clId="{BC541E9D-94E8-4C3C-9A89-2139F4687779}" dt="2024-06-04T12:52:08.737" v="13" actId="478"/>
          <ac:spMkLst>
            <pc:docMk/>
            <pc:sldMk cId="1599069559" sldId="358"/>
            <ac:spMk id="2" creationId="{11323B4D-EC15-4955-A379-3BC83480F106}"/>
          </ac:spMkLst>
        </pc:spChg>
        <pc:spChg chg="add del mod">
          <ac:chgData name="Nicolas Bueno" userId="28e6188e-141d-43b7-80b6-c19822e9c7ba" providerId="ADAL" clId="{BC541E9D-94E8-4C3C-9A89-2139F4687779}" dt="2024-06-04T12:52:11.092" v="14" actId="478"/>
          <ac:spMkLst>
            <pc:docMk/>
            <pc:sldMk cId="1599069559" sldId="358"/>
            <ac:spMk id="6" creationId="{6FCCD7B8-6A88-7E41-3688-25A385BAF2B8}"/>
          </ac:spMkLst>
        </pc:spChg>
        <pc:spChg chg="add del">
          <ac:chgData name="Nicolas Bueno" userId="28e6188e-141d-43b7-80b6-c19822e9c7ba" providerId="ADAL" clId="{BC541E9D-94E8-4C3C-9A89-2139F4687779}" dt="2024-06-04T12:53:59.068" v="19" actId="22"/>
          <ac:spMkLst>
            <pc:docMk/>
            <pc:sldMk cId="1599069559" sldId="358"/>
            <ac:spMk id="8" creationId="{A4F90EAA-3086-57FF-9301-E91B11C03B7C}"/>
          </ac:spMkLst>
        </pc:spChg>
        <pc:spChg chg="add mod">
          <ac:chgData name="Nicolas Bueno" userId="28e6188e-141d-43b7-80b6-c19822e9c7ba" providerId="ADAL" clId="{BC541E9D-94E8-4C3C-9A89-2139F4687779}" dt="2024-06-04T15:07:37.277" v="2547" actId="255"/>
          <ac:spMkLst>
            <pc:docMk/>
            <pc:sldMk cId="1599069559" sldId="358"/>
            <ac:spMk id="10" creationId="{5E6BFC6D-8F99-A901-2D09-A9ED0F19A513}"/>
          </ac:spMkLst>
        </pc:spChg>
        <pc:picChg chg="add mod modCrop">
          <ac:chgData name="Nicolas Bueno" userId="28e6188e-141d-43b7-80b6-c19822e9c7ba" providerId="ADAL" clId="{BC541E9D-94E8-4C3C-9A89-2139F4687779}" dt="2024-06-04T12:54:44.734" v="46" actId="1076"/>
          <ac:picMkLst>
            <pc:docMk/>
            <pc:sldMk cId="1599069559" sldId="358"/>
            <ac:picMk id="4" creationId="{66CA4232-B0F1-4838-19A5-9FD7772BD7B9}"/>
          </ac:picMkLst>
        </pc:picChg>
      </pc:sldChg>
      <pc:sldChg chg="addSp delSp modSp mod ord">
        <pc:chgData name="Nicolas Bueno" userId="28e6188e-141d-43b7-80b6-c19822e9c7ba" providerId="ADAL" clId="{BC541E9D-94E8-4C3C-9A89-2139F4687779}" dt="2024-06-04T13:44:40.194" v="2026"/>
        <pc:sldMkLst>
          <pc:docMk/>
          <pc:sldMk cId="482956695" sldId="403"/>
        </pc:sldMkLst>
        <pc:spChg chg="mod">
          <ac:chgData name="Nicolas Bueno" userId="28e6188e-141d-43b7-80b6-c19822e9c7ba" providerId="ADAL" clId="{BC541E9D-94E8-4C3C-9A89-2139F4687779}" dt="2024-06-04T13:35:59.421" v="1911" actId="20577"/>
          <ac:spMkLst>
            <pc:docMk/>
            <pc:sldMk cId="482956695" sldId="403"/>
            <ac:spMk id="2" creationId="{EE366D17-22F1-4820-A41C-49822BD1E464}"/>
          </ac:spMkLst>
        </pc:spChg>
        <pc:spChg chg="add mod">
          <ac:chgData name="Nicolas Bueno" userId="28e6188e-141d-43b7-80b6-c19822e9c7ba" providerId="ADAL" clId="{BC541E9D-94E8-4C3C-9A89-2139F4687779}" dt="2024-06-04T13:38:02.935" v="1933" actId="1076"/>
          <ac:spMkLst>
            <pc:docMk/>
            <pc:sldMk cId="482956695" sldId="403"/>
            <ac:spMk id="5" creationId="{360B3793-1453-DECA-0055-E36170A7E007}"/>
          </ac:spMkLst>
        </pc:spChg>
        <pc:spChg chg="mod">
          <ac:chgData name="Nicolas Bueno" userId="28e6188e-141d-43b7-80b6-c19822e9c7ba" providerId="ADAL" clId="{BC541E9D-94E8-4C3C-9A89-2139F4687779}" dt="2024-06-04T13:37:43.733" v="1924" actId="1076"/>
          <ac:spMkLst>
            <pc:docMk/>
            <pc:sldMk cId="482956695" sldId="403"/>
            <ac:spMk id="13" creationId="{05E11E29-5AF4-16C2-3A27-032D7555F8C8}"/>
          </ac:spMkLst>
        </pc:spChg>
        <pc:spChg chg="mod">
          <ac:chgData name="Nicolas Bueno" userId="28e6188e-141d-43b7-80b6-c19822e9c7ba" providerId="ADAL" clId="{BC541E9D-94E8-4C3C-9A89-2139F4687779}" dt="2024-06-04T13:37:50.341" v="1929" actId="20577"/>
          <ac:spMkLst>
            <pc:docMk/>
            <pc:sldMk cId="482956695" sldId="403"/>
            <ac:spMk id="14" creationId="{A383C2F7-75D0-BC43-0DB9-F9117168DFB9}"/>
          </ac:spMkLst>
        </pc:spChg>
        <pc:spChg chg="mod">
          <ac:chgData name="Nicolas Bueno" userId="28e6188e-141d-43b7-80b6-c19822e9c7ba" providerId="ADAL" clId="{BC541E9D-94E8-4C3C-9A89-2139F4687779}" dt="2024-06-04T13:37:54.144" v="1930" actId="1076"/>
          <ac:spMkLst>
            <pc:docMk/>
            <pc:sldMk cId="482956695" sldId="403"/>
            <ac:spMk id="15" creationId="{BC518FBF-1822-0B35-F0BA-3162D9CEBC8B}"/>
          </ac:spMkLst>
        </pc:spChg>
        <pc:spChg chg="del">
          <ac:chgData name="Nicolas Bueno" userId="28e6188e-141d-43b7-80b6-c19822e9c7ba" providerId="ADAL" clId="{BC541E9D-94E8-4C3C-9A89-2139F4687779}" dt="2024-06-04T13:36:14.095" v="1912" actId="478"/>
          <ac:spMkLst>
            <pc:docMk/>
            <pc:sldMk cId="482956695" sldId="403"/>
            <ac:spMk id="16" creationId="{C2DC14EA-9ABD-8707-E9E7-70C1E43C3DC4}"/>
          </ac:spMkLst>
        </pc:spChg>
        <pc:spChg chg="del">
          <ac:chgData name="Nicolas Bueno" userId="28e6188e-141d-43b7-80b6-c19822e9c7ba" providerId="ADAL" clId="{BC541E9D-94E8-4C3C-9A89-2139F4687779}" dt="2024-06-04T13:36:16.777" v="1913" actId="478"/>
          <ac:spMkLst>
            <pc:docMk/>
            <pc:sldMk cId="482956695" sldId="403"/>
            <ac:spMk id="17" creationId="{DFF2B9BE-D81A-DB8E-57CC-B5AACCB6DE0A}"/>
          </ac:spMkLst>
        </pc:spChg>
        <pc:picChg chg="add mod">
          <ac:chgData name="Nicolas Bueno" userId="28e6188e-141d-43b7-80b6-c19822e9c7ba" providerId="ADAL" clId="{BC541E9D-94E8-4C3C-9A89-2139F4687779}" dt="2024-06-04T13:37:39.500" v="1923" actId="14100"/>
          <ac:picMkLst>
            <pc:docMk/>
            <pc:sldMk cId="482956695" sldId="403"/>
            <ac:picMk id="4" creationId="{EE4C97C6-1691-BC34-A1D9-6690C54CBD9C}"/>
          </ac:picMkLst>
        </pc:picChg>
        <pc:picChg chg="mod">
          <ac:chgData name="Nicolas Bueno" userId="28e6188e-141d-43b7-80b6-c19822e9c7ba" providerId="ADAL" clId="{BC541E9D-94E8-4C3C-9A89-2139F4687779}" dt="2024-06-04T13:36:25.515" v="1915" actId="1076"/>
          <ac:picMkLst>
            <pc:docMk/>
            <pc:sldMk cId="482956695" sldId="403"/>
            <ac:picMk id="8" creationId="{4F974BA6-BA9F-DC6C-4013-50C2BBDBCAEF}"/>
          </ac:picMkLst>
        </pc:picChg>
        <pc:picChg chg="mod">
          <ac:chgData name="Nicolas Bueno" userId="28e6188e-141d-43b7-80b6-c19822e9c7ba" providerId="ADAL" clId="{BC541E9D-94E8-4C3C-9A89-2139F4687779}" dt="2024-06-04T13:36:32.813" v="1917" actId="1076"/>
          <ac:picMkLst>
            <pc:docMk/>
            <pc:sldMk cId="482956695" sldId="403"/>
            <ac:picMk id="10" creationId="{EAC2C8BD-B2EB-8E84-3C28-8F2257D69C7D}"/>
          </ac:picMkLst>
        </pc:picChg>
        <pc:picChg chg="mod">
          <ac:chgData name="Nicolas Bueno" userId="28e6188e-141d-43b7-80b6-c19822e9c7ba" providerId="ADAL" clId="{BC541E9D-94E8-4C3C-9A89-2139F4687779}" dt="2024-06-04T13:36:21.377" v="1914" actId="1076"/>
          <ac:picMkLst>
            <pc:docMk/>
            <pc:sldMk cId="482956695" sldId="403"/>
            <ac:picMk id="12" creationId="{65955B8C-4701-2315-0E49-72F5EE4D49E0}"/>
          </ac:picMkLst>
        </pc:picChg>
      </pc:sldChg>
      <pc:sldChg chg="addSp delSp modSp mod">
        <pc:chgData name="Nicolas Bueno" userId="28e6188e-141d-43b7-80b6-c19822e9c7ba" providerId="ADAL" clId="{BC541E9D-94E8-4C3C-9A89-2139F4687779}" dt="2024-06-05T10:38:19.500" v="2968" actId="255"/>
        <pc:sldMkLst>
          <pc:docMk/>
          <pc:sldMk cId="1948060698" sldId="404"/>
        </pc:sldMkLst>
        <pc:spChg chg="mod">
          <ac:chgData name="Nicolas Bueno" userId="28e6188e-141d-43b7-80b6-c19822e9c7ba" providerId="ADAL" clId="{BC541E9D-94E8-4C3C-9A89-2139F4687779}" dt="2024-06-05T10:38:19.500" v="2968" actId="255"/>
          <ac:spMkLst>
            <pc:docMk/>
            <pc:sldMk cId="1948060698" sldId="404"/>
            <ac:spMk id="2" creationId="{A1762381-E596-059D-CC92-6125E10D0C92}"/>
          </ac:spMkLst>
        </pc:spChg>
        <pc:spChg chg="mod">
          <ac:chgData name="Nicolas Bueno" userId="28e6188e-141d-43b7-80b6-c19822e9c7ba" providerId="ADAL" clId="{BC541E9D-94E8-4C3C-9A89-2139F4687779}" dt="2024-06-05T10:37:35.011" v="2958" actId="20577"/>
          <ac:spMkLst>
            <pc:docMk/>
            <pc:sldMk cId="1948060698" sldId="404"/>
            <ac:spMk id="3" creationId="{DA248F11-E20C-0F39-982E-FA5688AA5971}"/>
          </ac:spMkLst>
        </pc:spChg>
        <pc:spChg chg="add del">
          <ac:chgData name="Nicolas Bueno" userId="28e6188e-141d-43b7-80b6-c19822e9c7ba" providerId="ADAL" clId="{BC541E9D-94E8-4C3C-9A89-2139F4687779}" dt="2024-06-05T10:36:34.599" v="2855" actId="478"/>
          <ac:spMkLst>
            <pc:docMk/>
            <pc:sldMk cId="1948060698" sldId="404"/>
            <ac:spMk id="4" creationId="{94759AAE-6F17-0FD6-04B3-7812DC3BAFF7}"/>
          </ac:spMkLst>
        </pc:spChg>
        <pc:spChg chg="add del mod">
          <ac:chgData name="Nicolas Bueno" userId="28e6188e-141d-43b7-80b6-c19822e9c7ba" providerId="ADAL" clId="{BC541E9D-94E8-4C3C-9A89-2139F4687779}" dt="2024-06-05T10:36:39.197" v="2856" actId="478"/>
          <ac:spMkLst>
            <pc:docMk/>
            <pc:sldMk cId="1948060698" sldId="404"/>
            <ac:spMk id="5" creationId="{37FA6DA5-72DF-E4FE-800F-413494781E17}"/>
          </ac:spMkLst>
        </pc:spChg>
        <pc:picChg chg="add mod">
          <ac:chgData name="Nicolas Bueno" userId="28e6188e-141d-43b7-80b6-c19822e9c7ba" providerId="ADAL" clId="{BC541E9D-94E8-4C3C-9A89-2139F4687779}" dt="2024-06-05T10:37:39.565" v="2959" actId="1076"/>
          <ac:picMkLst>
            <pc:docMk/>
            <pc:sldMk cId="1948060698" sldId="404"/>
            <ac:picMk id="6" creationId="{8F200F8E-ABB9-F2F2-5C80-BCB28160EA10}"/>
          </ac:picMkLst>
        </pc:picChg>
      </pc:sldChg>
      <pc:sldChg chg="del">
        <pc:chgData name="Nicolas Bueno" userId="28e6188e-141d-43b7-80b6-c19822e9c7ba" providerId="ADAL" clId="{BC541E9D-94E8-4C3C-9A89-2139F4687779}" dt="2024-06-04T13:35:46.983" v="1891" actId="47"/>
        <pc:sldMkLst>
          <pc:docMk/>
          <pc:sldMk cId="4265555512" sldId="405"/>
        </pc:sldMkLst>
      </pc:sldChg>
      <pc:sldChg chg="del">
        <pc:chgData name="Nicolas Bueno" userId="28e6188e-141d-43b7-80b6-c19822e9c7ba" providerId="ADAL" clId="{BC541E9D-94E8-4C3C-9A89-2139F4687779}" dt="2024-06-04T13:38:36.511" v="1935" actId="47"/>
        <pc:sldMkLst>
          <pc:docMk/>
          <pc:sldMk cId="1712553326" sldId="407"/>
        </pc:sldMkLst>
      </pc:sldChg>
      <pc:sldChg chg="addSp delSp modSp mod ord">
        <pc:chgData name="Nicolas Bueno" userId="28e6188e-141d-43b7-80b6-c19822e9c7ba" providerId="ADAL" clId="{BC541E9D-94E8-4C3C-9A89-2139F4687779}" dt="2024-06-06T05:53:06.709" v="3090" actId="20577"/>
        <pc:sldMkLst>
          <pc:docMk/>
          <pc:sldMk cId="1120122747" sldId="411"/>
        </pc:sldMkLst>
        <pc:spChg chg="mod">
          <ac:chgData name="Nicolas Bueno" userId="28e6188e-141d-43b7-80b6-c19822e9c7ba" providerId="ADAL" clId="{BC541E9D-94E8-4C3C-9A89-2139F4687779}" dt="2024-06-04T15:08:27.041" v="2552" actId="20577"/>
          <ac:spMkLst>
            <pc:docMk/>
            <pc:sldMk cId="1120122747" sldId="411"/>
            <ac:spMk id="2" creationId="{A1762381-E596-059D-CC92-6125E10D0C92}"/>
          </ac:spMkLst>
        </pc:spChg>
        <pc:spChg chg="mod">
          <ac:chgData name="Nicolas Bueno" userId="28e6188e-141d-43b7-80b6-c19822e9c7ba" providerId="ADAL" clId="{BC541E9D-94E8-4C3C-9A89-2139F4687779}" dt="2024-06-04T13:44:12.811" v="2024" actId="20577"/>
          <ac:spMkLst>
            <pc:docMk/>
            <pc:sldMk cId="1120122747" sldId="411"/>
            <ac:spMk id="3" creationId="{DA248F11-E20C-0F39-982E-FA5688AA5971}"/>
          </ac:spMkLst>
        </pc:spChg>
        <pc:spChg chg="del">
          <ac:chgData name="Nicolas Bueno" userId="28e6188e-141d-43b7-80b6-c19822e9c7ba" providerId="ADAL" clId="{BC541E9D-94E8-4C3C-9A89-2139F4687779}" dt="2024-06-04T13:06:01.284" v="851" actId="478"/>
          <ac:spMkLst>
            <pc:docMk/>
            <pc:sldMk cId="1120122747" sldId="411"/>
            <ac:spMk id="4" creationId="{A79AFBF2-29C2-9404-1D3D-E0AD050B7838}"/>
          </ac:spMkLst>
        </pc:spChg>
        <pc:spChg chg="del mod">
          <ac:chgData name="Nicolas Bueno" userId="28e6188e-141d-43b7-80b6-c19822e9c7ba" providerId="ADAL" clId="{BC541E9D-94E8-4C3C-9A89-2139F4687779}" dt="2024-06-04T13:05:55.772" v="849" actId="478"/>
          <ac:spMkLst>
            <pc:docMk/>
            <pc:sldMk cId="1120122747" sldId="411"/>
            <ac:spMk id="5" creationId="{06538F21-B58C-21FE-6198-B85C2FBBDE81}"/>
          </ac:spMkLst>
        </pc:spChg>
        <pc:spChg chg="add del mod">
          <ac:chgData name="Nicolas Bueno" userId="28e6188e-141d-43b7-80b6-c19822e9c7ba" providerId="ADAL" clId="{BC541E9D-94E8-4C3C-9A89-2139F4687779}" dt="2024-06-04T13:12:49.154" v="1171" actId="478"/>
          <ac:spMkLst>
            <pc:docMk/>
            <pc:sldMk cId="1120122747" sldId="411"/>
            <ac:spMk id="6" creationId="{A210BDC6-4492-72BF-2DFE-5358C7FE80DD}"/>
          </ac:spMkLst>
        </pc:spChg>
        <pc:spChg chg="mod">
          <ac:chgData name="Nicolas Bueno" userId="28e6188e-141d-43b7-80b6-c19822e9c7ba" providerId="ADAL" clId="{BC541E9D-94E8-4C3C-9A89-2139F4687779}" dt="2024-06-06T05:53:06.709" v="3090" actId="20577"/>
          <ac:spMkLst>
            <pc:docMk/>
            <pc:sldMk cId="1120122747" sldId="411"/>
            <ac:spMk id="7" creationId="{7B8DA8CF-52E4-C7B5-3A26-0EBC96C7D264}"/>
          </ac:spMkLst>
        </pc:spChg>
        <pc:spChg chg="mod">
          <ac:chgData name="Nicolas Bueno" userId="28e6188e-141d-43b7-80b6-c19822e9c7ba" providerId="ADAL" clId="{BC541E9D-94E8-4C3C-9A89-2139F4687779}" dt="2024-06-04T13:13:46.760" v="1182" actId="1076"/>
          <ac:spMkLst>
            <pc:docMk/>
            <pc:sldMk cId="1120122747" sldId="411"/>
            <ac:spMk id="12" creationId="{C61F87B8-756D-F4A0-CC8E-5615F4320080}"/>
          </ac:spMkLst>
        </pc:spChg>
        <pc:spChg chg="mod">
          <ac:chgData name="Nicolas Bueno" userId="28e6188e-141d-43b7-80b6-c19822e9c7ba" providerId="ADAL" clId="{BC541E9D-94E8-4C3C-9A89-2139F4687779}" dt="2024-06-04T13:15:07.340" v="1204" actId="1036"/>
          <ac:spMkLst>
            <pc:docMk/>
            <pc:sldMk cId="1120122747" sldId="411"/>
            <ac:spMk id="14" creationId="{C26874A2-D77A-6080-9A13-DF15366AEB2E}"/>
          </ac:spMkLst>
        </pc:spChg>
        <pc:spChg chg="mod">
          <ac:chgData name="Nicolas Bueno" userId="28e6188e-141d-43b7-80b6-c19822e9c7ba" providerId="ADAL" clId="{BC541E9D-94E8-4C3C-9A89-2139F4687779}" dt="2024-06-04T13:14:43.596" v="1195" actId="1076"/>
          <ac:spMkLst>
            <pc:docMk/>
            <pc:sldMk cId="1120122747" sldId="411"/>
            <ac:spMk id="16" creationId="{21053105-B079-7CFC-12F4-99E88AB0A0C6}"/>
          </ac:spMkLst>
        </pc:spChg>
        <pc:spChg chg="mod">
          <ac:chgData name="Nicolas Bueno" userId="28e6188e-141d-43b7-80b6-c19822e9c7ba" providerId="ADAL" clId="{BC541E9D-94E8-4C3C-9A89-2139F4687779}" dt="2024-06-04T13:14:56.087" v="1198" actId="14100"/>
          <ac:spMkLst>
            <pc:docMk/>
            <pc:sldMk cId="1120122747" sldId="411"/>
            <ac:spMk id="17" creationId="{DA1CB341-7291-85D1-CEC5-DB63765B6AB3}"/>
          </ac:spMkLst>
        </pc:spChg>
        <pc:spChg chg="del">
          <ac:chgData name="Nicolas Bueno" userId="28e6188e-141d-43b7-80b6-c19822e9c7ba" providerId="ADAL" clId="{BC541E9D-94E8-4C3C-9A89-2139F4687779}" dt="2024-06-04T13:05:58.550" v="850" actId="478"/>
          <ac:spMkLst>
            <pc:docMk/>
            <pc:sldMk cId="1120122747" sldId="411"/>
            <ac:spMk id="36" creationId="{1A2E8DB4-BBA6-3CC9-BD29-83E859472602}"/>
          </ac:spMkLst>
        </pc:spChg>
        <pc:cxnChg chg="mod">
          <ac:chgData name="Nicolas Bueno" userId="28e6188e-141d-43b7-80b6-c19822e9c7ba" providerId="ADAL" clId="{BC541E9D-94E8-4C3C-9A89-2139F4687779}" dt="2024-06-04T13:13:40.745" v="1181" actId="14100"/>
          <ac:cxnSpMkLst>
            <pc:docMk/>
            <pc:sldMk cId="1120122747" sldId="411"/>
            <ac:cxnSpMk id="9" creationId="{8D344064-97FC-A581-D6B3-CDED24C400EB}"/>
          </ac:cxnSpMkLst>
        </pc:cxnChg>
        <pc:cxnChg chg="add mod">
          <ac:chgData name="Nicolas Bueno" userId="28e6188e-141d-43b7-80b6-c19822e9c7ba" providerId="ADAL" clId="{BC541E9D-94E8-4C3C-9A89-2139F4687779}" dt="2024-06-04T13:14:00.749" v="1185" actId="1076"/>
          <ac:cxnSpMkLst>
            <pc:docMk/>
            <pc:sldMk cId="1120122747" sldId="411"/>
            <ac:cxnSpMk id="10" creationId="{D1FFBF34-4BF8-1173-6FEE-F81CB24616D1}"/>
          </ac:cxnSpMkLst>
        </pc:cxnChg>
        <pc:cxnChg chg="add mod">
          <ac:chgData name="Nicolas Bueno" userId="28e6188e-141d-43b7-80b6-c19822e9c7ba" providerId="ADAL" clId="{BC541E9D-94E8-4C3C-9A89-2139F4687779}" dt="2024-06-04T13:15:12.740" v="1205" actId="1076"/>
          <ac:cxnSpMkLst>
            <pc:docMk/>
            <pc:sldMk cId="1120122747" sldId="411"/>
            <ac:cxnSpMk id="11" creationId="{EE515DC7-14A7-44FB-BFCC-26C9A2E612F6}"/>
          </ac:cxnSpMkLst>
        </pc:cxnChg>
        <pc:cxnChg chg="del mod">
          <ac:chgData name="Nicolas Bueno" userId="28e6188e-141d-43b7-80b6-c19822e9c7ba" providerId="ADAL" clId="{BC541E9D-94E8-4C3C-9A89-2139F4687779}" dt="2024-06-04T13:13:49.297" v="1183" actId="478"/>
          <ac:cxnSpMkLst>
            <pc:docMk/>
            <pc:sldMk cId="1120122747" sldId="411"/>
            <ac:cxnSpMk id="13" creationId="{EAE319A6-B444-0FDD-18A3-37E2FC14F828}"/>
          </ac:cxnSpMkLst>
        </pc:cxnChg>
        <pc:cxnChg chg="del">
          <ac:chgData name="Nicolas Bueno" userId="28e6188e-141d-43b7-80b6-c19822e9c7ba" providerId="ADAL" clId="{BC541E9D-94E8-4C3C-9A89-2139F4687779}" dt="2024-06-04T13:14:46.137" v="1196" actId="478"/>
          <ac:cxnSpMkLst>
            <pc:docMk/>
            <pc:sldMk cId="1120122747" sldId="411"/>
            <ac:cxnSpMk id="15" creationId="{A1CDB179-6466-5817-F4A2-B94D3AF6F821}"/>
          </ac:cxnSpMkLst>
        </pc:cxnChg>
      </pc:sldChg>
      <pc:sldChg chg="del">
        <pc:chgData name="Nicolas Bueno" userId="28e6188e-141d-43b7-80b6-c19822e9c7ba" providerId="ADAL" clId="{BC541E9D-94E8-4C3C-9A89-2139F4687779}" dt="2024-06-04T13:38:32.303" v="1934" actId="47"/>
        <pc:sldMkLst>
          <pc:docMk/>
          <pc:sldMk cId="989029235" sldId="412"/>
        </pc:sldMkLst>
      </pc:sldChg>
      <pc:sldChg chg="del">
        <pc:chgData name="Nicolas Bueno" userId="28e6188e-141d-43b7-80b6-c19822e9c7ba" providerId="ADAL" clId="{BC541E9D-94E8-4C3C-9A89-2139F4687779}" dt="2024-06-04T13:28:39.839" v="1573" actId="47"/>
        <pc:sldMkLst>
          <pc:docMk/>
          <pc:sldMk cId="2306759199" sldId="735"/>
        </pc:sldMkLst>
      </pc:sldChg>
      <pc:sldChg chg="delSp modSp mod ord">
        <pc:chgData name="Nicolas Bueno" userId="28e6188e-141d-43b7-80b6-c19822e9c7ba" providerId="ADAL" clId="{BC541E9D-94E8-4C3C-9A89-2139F4687779}" dt="2024-06-05T11:07:38.454" v="3026" actId="20577"/>
        <pc:sldMkLst>
          <pc:docMk/>
          <pc:sldMk cId="1638801222" sldId="739"/>
        </pc:sldMkLst>
        <pc:spChg chg="mod">
          <ac:chgData name="Nicolas Bueno" userId="28e6188e-141d-43b7-80b6-c19822e9c7ba" providerId="ADAL" clId="{BC541E9D-94E8-4C3C-9A89-2139F4687779}" dt="2024-06-04T15:17:59.438" v="2711" actId="20577"/>
          <ac:spMkLst>
            <pc:docMk/>
            <pc:sldMk cId="1638801222" sldId="739"/>
            <ac:spMk id="2" creationId="{EE366D17-22F1-4820-A41C-49822BD1E464}"/>
          </ac:spMkLst>
        </pc:spChg>
        <pc:spChg chg="del mod">
          <ac:chgData name="Nicolas Bueno" userId="28e6188e-141d-43b7-80b6-c19822e9c7ba" providerId="ADAL" clId="{BC541E9D-94E8-4C3C-9A89-2139F4687779}" dt="2024-06-05T11:06:56.660" v="2987"/>
          <ac:spMkLst>
            <pc:docMk/>
            <pc:sldMk cId="1638801222" sldId="739"/>
            <ac:spMk id="3" creationId="{1FBDA8D8-2D1F-9461-38E5-98E817E74AF5}"/>
          </ac:spMkLst>
        </pc:spChg>
        <pc:spChg chg="del mod">
          <ac:chgData name="Nicolas Bueno" userId="28e6188e-141d-43b7-80b6-c19822e9c7ba" providerId="ADAL" clId="{BC541E9D-94E8-4C3C-9A89-2139F4687779}" dt="2024-06-05T11:06:56.660" v="2985" actId="478"/>
          <ac:spMkLst>
            <pc:docMk/>
            <pc:sldMk cId="1638801222" sldId="739"/>
            <ac:spMk id="7" creationId="{2B2256B5-25D4-C4D8-E1EB-4E02915B4695}"/>
          </ac:spMkLst>
        </pc:spChg>
        <pc:spChg chg="mod">
          <ac:chgData name="Nicolas Bueno" userId="28e6188e-141d-43b7-80b6-c19822e9c7ba" providerId="ADAL" clId="{BC541E9D-94E8-4C3C-9A89-2139F4687779}" dt="2024-06-05T11:07:38.454" v="3026" actId="20577"/>
          <ac:spMkLst>
            <pc:docMk/>
            <pc:sldMk cId="1638801222" sldId="739"/>
            <ac:spMk id="8" creationId="{69C8B6EE-6A1B-F648-3AE7-9569F30463BA}"/>
          </ac:spMkLst>
        </pc:spChg>
        <pc:spChg chg="mod">
          <ac:chgData name="Nicolas Bueno" userId="28e6188e-141d-43b7-80b6-c19822e9c7ba" providerId="ADAL" clId="{BC541E9D-94E8-4C3C-9A89-2139F4687779}" dt="2024-06-04T13:51:07.728" v="2411" actId="1076"/>
          <ac:spMkLst>
            <pc:docMk/>
            <pc:sldMk cId="1638801222" sldId="739"/>
            <ac:spMk id="9" creationId="{A842783A-3929-0C00-3B81-7834AE704DD1}"/>
          </ac:spMkLst>
        </pc:spChg>
      </pc:sldChg>
      <pc:sldChg chg="del">
        <pc:chgData name="Nicolas Bueno" userId="28e6188e-141d-43b7-80b6-c19822e9c7ba" providerId="ADAL" clId="{BC541E9D-94E8-4C3C-9A89-2139F4687779}" dt="2024-06-04T13:38:53.370" v="1938" actId="47"/>
        <pc:sldMkLst>
          <pc:docMk/>
          <pc:sldMk cId="625621277" sldId="741"/>
        </pc:sldMkLst>
      </pc:sldChg>
      <pc:sldChg chg="modSp del mod ord">
        <pc:chgData name="Nicolas Bueno" userId="28e6188e-141d-43b7-80b6-c19822e9c7ba" providerId="ADAL" clId="{BC541E9D-94E8-4C3C-9A89-2139F4687779}" dt="2024-06-04T13:35:30.114" v="1888" actId="47"/>
        <pc:sldMkLst>
          <pc:docMk/>
          <pc:sldMk cId="2115517170" sldId="742"/>
        </pc:sldMkLst>
        <pc:spChg chg="mod">
          <ac:chgData name="Nicolas Bueno" userId="28e6188e-141d-43b7-80b6-c19822e9c7ba" providerId="ADAL" clId="{BC541E9D-94E8-4C3C-9A89-2139F4687779}" dt="2024-06-04T13:34:07.822" v="1887" actId="20577"/>
          <ac:spMkLst>
            <pc:docMk/>
            <pc:sldMk cId="2115517170" sldId="742"/>
            <ac:spMk id="4" creationId="{B201A0F9-6A13-FBCC-10B7-9125C0E278DB}"/>
          </ac:spMkLst>
        </pc:spChg>
        <pc:spChg chg="mod">
          <ac:chgData name="Nicolas Bueno" userId="28e6188e-141d-43b7-80b6-c19822e9c7ba" providerId="ADAL" clId="{BC541E9D-94E8-4C3C-9A89-2139F4687779}" dt="2024-06-04T13:34:03.177" v="1885" actId="20577"/>
          <ac:spMkLst>
            <pc:docMk/>
            <pc:sldMk cId="2115517170" sldId="742"/>
            <ac:spMk id="7" creationId="{F3EF1BB5-C0B7-6789-FF55-D2C575F748EB}"/>
          </ac:spMkLst>
        </pc:spChg>
      </pc:sldChg>
      <pc:sldChg chg="del">
        <pc:chgData name="Nicolas Bueno" userId="28e6188e-141d-43b7-80b6-c19822e9c7ba" providerId="ADAL" clId="{BC541E9D-94E8-4C3C-9A89-2139F4687779}" dt="2024-06-04T13:38:55.128" v="1939" actId="47"/>
        <pc:sldMkLst>
          <pc:docMk/>
          <pc:sldMk cId="1173248949" sldId="743"/>
        </pc:sldMkLst>
      </pc:sldChg>
      <pc:sldChg chg="del">
        <pc:chgData name="Nicolas Bueno" userId="28e6188e-141d-43b7-80b6-c19822e9c7ba" providerId="ADAL" clId="{BC541E9D-94E8-4C3C-9A89-2139F4687779}" dt="2024-06-04T13:35:44.368" v="1890" actId="47"/>
        <pc:sldMkLst>
          <pc:docMk/>
          <pc:sldMk cId="115139403" sldId="744"/>
        </pc:sldMkLst>
      </pc:sldChg>
      <pc:sldChg chg="modSp add del mod">
        <pc:chgData name="Nicolas Bueno" userId="28e6188e-141d-43b7-80b6-c19822e9c7ba" providerId="ADAL" clId="{BC541E9D-94E8-4C3C-9A89-2139F4687779}" dt="2024-06-04T13:10:56.399" v="1158" actId="47"/>
        <pc:sldMkLst>
          <pc:docMk/>
          <pc:sldMk cId="3992954556" sldId="745"/>
        </pc:sldMkLst>
        <pc:spChg chg="mod">
          <ac:chgData name="Nicolas Bueno" userId="28e6188e-141d-43b7-80b6-c19822e9c7ba" providerId="ADAL" clId="{BC541E9D-94E8-4C3C-9A89-2139F4687779}" dt="2024-06-04T13:07:21.724" v="913" actId="20577"/>
          <ac:spMkLst>
            <pc:docMk/>
            <pc:sldMk cId="3992954556" sldId="745"/>
            <ac:spMk id="3" creationId="{DA248F11-E20C-0F39-982E-FA5688AA5971}"/>
          </ac:spMkLst>
        </pc:spChg>
      </pc:sldChg>
      <pc:sldChg chg="modSp add del mod">
        <pc:chgData name="Nicolas Bueno" userId="28e6188e-141d-43b7-80b6-c19822e9c7ba" providerId="ADAL" clId="{BC541E9D-94E8-4C3C-9A89-2139F4687779}" dt="2024-06-04T13:15:28.211" v="1207" actId="47"/>
        <pc:sldMkLst>
          <pc:docMk/>
          <pc:sldMk cId="3731255145" sldId="746"/>
        </pc:sldMkLst>
        <pc:spChg chg="mod">
          <ac:chgData name="Nicolas Bueno" userId="28e6188e-141d-43b7-80b6-c19822e9c7ba" providerId="ADAL" clId="{BC541E9D-94E8-4C3C-9A89-2139F4687779}" dt="2024-06-04T13:10:40.817" v="1157" actId="20577"/>
          <ac:spMkLst>
            <pc:docMk/>
            <pc:sldMk cId="3731255145" sldId="746"/>
            <ac:spMk id="3" creationId="{DA248F11-E20C-0F39-982E-FA5688AA5971}"/>
          </ac:spMkLst>
        </pc:spChg>
      </pc:sldChg>
      <pc:sldChg chg="addSp delSp modSp add mod ord">
        <pc:chgData name="Nicolas Bueno" userId="28e6188e-141d-43b7-80b6-c19822e9c7ba" providerId="ADAL" clId="{BC541E9D-94E8-4C3C-9A89-2139F4687779}" dt="2024-06-04T14:02:57.233" v="2487" actId="14100"/>
        <pc:sldMkLst>
          <pc:docMk/>
          <pc:sldMk cId="2477007207" sldId="747"/>
        </pc:sldMkLst>
        <pc:spChg chg="del mod">
          <ac:chgData name="Nicolas Bueno" userId="28e6188e-141d-43b7-80b6-c19822e9c7ba" providerId="ADAL" clId="{BC541E9D-94E8-4C3C-9A89-2139F4687779}" dt="2024-06-04T13:59:33.426" v="2461" actId="478"/>
          <ac:spMkLst>
            <pc:docMk/>
            <pc:sldMk cId="2477007207" sldId="747"/>
            <ac:spMk id="2" creationId="{A1762381-E596-059D-CC92-6125E10D0C92}"/>
          </ac:spMkLst>
        </pc:spChg>
        <pc:spChg chg="mod">
          <ac:chgData name="Nicolas Bueno" userId="28e6188e-141d-43b7-80b6-c19822e9c7ba" providerId="ADAL" clId="{BC541E9D-94E8-4C3C-9A89-2139F4687779}" dt="2024-06-04T13:39:17.014" v="1945" actId="1076"/>
          <ac:spMkLst>
            <pc:docMk/>
            <pc:sldMk cId="2477007207" sldId="747"/>
            <ac:spMk id="3" creationId="{DA248F11-E20C-0F39-982E-FA5688AA5971}"/>
          </ac:spMkLst>
        </pc:spChg>
        <pc:spChg chg="add del mod">
          <ac:chgData name="Nicolas Bueno" userId="28e6188e-141d-43b7-80b6-c19822e9c7ba" providerId="ADAL" clId="{BC541E9D-94E8-4C3C-9A89-2139F4687779}" dt="2024-06-04T13:39:25.533" v="1947" actId="478"/>
          <ac:spMkLst>
            <pc:docMk/>
            <pc:sldMk cId="2477007207" sldId="747"/>
            <ac:spMk id="4" creationId="{F3ADF500-81CB-1F72-A55D-C22273755BA3}"/>
          </ac:spMkLst>
        </pc:spChg>
        <pc:spChg chg="add del mod">
          <ac:chgData name="Nicolas Bueno" userId="28e6188e-141d-43b7-80b6-c19822e9c7ba" providerId="ADAL" clId="{BC541E9D-94E8-4C3C-9A89-2139F4687779}" dt="2024-06-04T13:39:25.533" v="1947" actId="478"/>
          <ac:spMkLst>
            <pc:docMk/>
            <pc:sldMk cId="2477007207" sldId="747"/>
            <ac:spMk id="5" creationId="{CB91861F-3D99-C1F1-27B4-999273E21DBD}"/>
          </ac:spMkLst>
        </pc:spChg>
        <pc:spChg chg="add del mod">
          <ac:chgData name="Nicolas Bueno" userId="28e6188e-141d-43b7-80b6-c19822e9c7ba" providerId="ADAL" clId="{BC541E9D-94E8-4C3C-9A89-2139F4687779}" dt="2024-06-04T13:39:25.533" v="1947" actId="478"/>
          <ac:spMkLst>
            <pc:docMk/>
            <pc:sldMk cId="2477007207" sldId="747"/>
            <ac:spMk id="6" creationId="{C407E4F4-B428-03E8-FDAF-9BDC1F93C52A}"/>
          </ac:spMkLst>
        </pc:spChg>
        <pc:spChg chg="del">
          <ac:chgData name="Nicolas Bueno" userId="28e6188e-141d-43b7-80b6-c19822e9c7ba" providerId="ADAL" clId="{BC541E9D-94E8-4C3C-9A89-2139F4687779}" dt="2024-06-04T13:39:25.533" v="1947" actId="478"/>
          <ac:spMkLst>
            <pc:docMk/>
            <pc:sldMk cId="2477007207" sldId="747"/>
            <ac:spMk id="7" creationId="{7B8DA8CF-52E4-C7B5-3A26-0EBC96C7D264}"/>
          </ac:spMkLst>
        </pc:spChg>
        <pc:spChg chg="del">
          <ac:chgData name="Nicolas Bueno" userId="28e6188e-141d-43b7-80b6-c19822e9c7ba" providerId="ADAL" clId="{BC541E9D-94E8-4C3C-9A89-2139F4687779}" dt="2024-06-04T13:39:25.533" v="1947" actId="478"/>
          <ac:spMkLst>
            <pc:docMk/>
            <pc:sldMk cId="2477007207" sldId="747"/>
            <ac:spMk id="12" creationId="{C61F87B8-756D-F4A0-CC8E-5615F4320080}"/>
          </ac:spMkLst>
        </pc:spChg>
        <pc:spChg chg="del">
          <ac:chgData name="Nicolas Bueno" userId="28e6188e-141d-43b7-80b6-c19822e9c7ba" providerId="ADAL" clId="{BC541E9D-94E8-4C3C-9A89-2139F4687779}" dt="2024-06-04T13:39:25.533" v="1947" actId="478"/>
          <ac:spMkLst>
            <pc:docMk/>
            <pc:sldMk cId="2477007207" sldId="747"/>
            <ac:spMk id="14" creationId="{C26874A2-D77A-6080-9A13-DF15366AEB2E}"/>
          </ac:spMkLst>
        </pc:spChg>
        <pc:spChg chg="add del mod">
          <ac:chgData name="Nicolas Bueno" userId="28e6188e-141d-43b7-80b6-c19822e9c7ba" providerId="ADAL" clId="{BC541E9D-94E8-4C3C-9A89-2139F4687779}" dt="2024-06-04T13:39:20.543" v="1946" actId="478"/>
          <ac:spMkLst>
            <pc:docMk/>
            <pc:sldMk cId="2477007207" sldId="747"/>
            <ac:spMk id="15" creationId="{8AF1B858-32C4-E163-3D31-0057D80600BB}"/>
          </ac:spMkLst>
        </pc:spChg>
        <pc:spChg chg="del">
          <ac:chgData name="Nicolas Bueno" userId="28e6188e-141d-43b7-80b6-c19822e9c7ba" providerId="ADAL" clId="{BC541E9D-94E8-4C3C-9A89-2139F4687779}" dt="2024-06-04T13:39:25.533" v="1947" actId="478"/>
          <ac:spMkLst>
            <pc:docMk/>
            <pc:sldMk cId="2477007207" sldId="747"/>
            <ac:spMk id="16" creationId="{21053105-B079-7CFC-12F4-99E88AB0A0C6}"/>
          </ac:spMkLst>
        </pc:spChg>
        <pc:spChg chg="del">
          <ac:chgData name="Nicolas Bueno" userId="28e6188e-141d-43b7-80b6-c19822e9c7ba" providerId="ADAL" clId="{BC541E9D-94E8-4C3C-9A89-2139F4687779}" dt="2024-06-04T13:24:17.312" v="1501" actId="478"/>
          <ac:spMkLst>
            <pc:docMk/>
            <pc:sldMk cId="2477007207" sldId="747"/>
            <ac:spMk id="17" creationId="{DA1CB341-7291-85D1-CEC5-DB63765B6AB3}"/>
          </ac:spMkLst>
        </pc:spChg>
        <pc:spChg chg="add del mod">
          <ac:chgData name="Nicolas Bueno" userId="28e6188e-141d-43b7-80b6-c19822e9c7ba" providerId="ADAL" clId="{BC541E9D-94E8-4C3C-9A89-2139F4687779}" dt="2024-06-04T13:39:14.690" v="1942" actId="478"/>
          <ac:spMkLst>
            <pc:docMk/>
            <pc:sldMk cId="2477007207" sldId="747"/>
            <ac:spMk id="18" creationId="{2F5EBB1C-5A40-758B-2CE2-AB14AB312019}"/>
          </ac:spMkLst>
        </pc:spChg>
        <pc:spChg chg="add del mod">
          <ac:chgData name="Nicolas Bueno" userId="28e6188e-141d-43b7-80b6-c19822e9c7ba" providerId="ADAL" clId="{BC541E9D-94E8-4C3C-9A89-2139F4687779}" dt="2024-06-04T13:39:14.704" v="1944"/>
          <ac:spMkLst>
            <pc:docMk/>
            <pc:sldMk cId="2477007207" sldId="747"/>
            <ac:spMk id="19" creationId="{C3F2A275-3781-E64C-5061-2BABFFE25385}"/>
          </ac:spMkLst>
        </pc:spChg>
        <pc:spChg chg="add del mod">
          <ac:chgData name="Nicolas Bueno" userId="28e6188e-141d-43b7-80b6-c19822e9c7ba" providerId="ADAL" clId="{BC541E9D-94E8-4C3C-9A89-2139F4687779}" dt="2024-06-04T13:28:31.607" v="1571" actId="478"/>
          <ac:spMkLst>
            <pc:docMk/>
            <pc:sldMk cId="2477007207" sldId="747"/>
            <ac:spMk id="20" creationId="{DA20DAC7-0989-B266-4B63-2525E7CD8C6B}"/>
          </ac:spMkLst>
        </pc:spChg>
        <pc:spChg chg="add del mod">
          <ac:chgData name="Nicolas Bueno" userId="28e6188e-141d-43b7-80b6-c19822e9c7ba" providerId="ADAL" clId="{BC541E9D-94E8-4C3C-9A89-2139F4687779}" dt="2024-06-04T13:28:34.688" v="1572" actId="478"/>
          <ac:spMkLst>
            <pc:docMk/>
            <pc:sldMk cId="2477007207" sldId="747"/>
            <ac:spMk id="21" creationId="{12D85482-4AAF-91C6-86A4-AE708969700A}"/>
          </ac:spMkLst>
        </pc:spChg>
        <pc:picChg chg="add del">
          <ac:chgData name="Nicolas Bueno" userId="28e6188e-141d-43b7-80b6-c19822e9c7ba" providerId="ADAL" clId="{BC541E9D-94E8-4C3C-9A89-2139F4687779}" dt="2024-06-04T13:59:29.465" v="2458" actId="478"/>
          <ac:picMkLst>
            <pc:docMk/>
            <pc:sldMk cId="2477007207" sldId="747"/>
            <ac:picMk id="23" creationId="{43BE3DBD-F0C5-A21B-1C01-4495C56D4917}"/>
          </ac:picMkLst>
        </pc:picChg>
        <pc:picChg chg="add mod">
          <ac:chgData name="Nicolas Bueno" userId="28e6188e-141d-43b7-80b6-c19822e9c7ba" providerId="ADAL" clId="{BC541E9D-94E8-4C3C-9A89-2139F4687779}" dt="2024-06-04T14:02:52.868" v="2486" actId="692"/>
          <ac:picMkLst>
            <pc:docMk/>
            <pc:sldMk cId="2477007207" sldId="747"/>
            <ac:picMk id="25" creationId="{0756420F-954A-BE11-187E-66B745EF980A}"/>
          </ac:picMkLst>
        </pc:picChg>
        <pc:picChg chg="add mod modCrop">
          <ac:chgData name="Nicolas Bueno" userId="28e6188e-141d-43b7-80b6-c19822e9c7ba" providerId="ADAL" clId="{BC541E9D-94E8-4C3C-9A89-2139F4687779}" dt="2024-06-04T14:02:57.233" v="2487" actId="14100"/>
          <ac:picMkLst>
            <pc:docMk/>
            <pc:sldMk cId="2477007207" sldId="747"/>
            <ac:picMk id="27" creationId="{ED24F725-49D6-FE9F-D15C-87D2A0EEBF5D}"/>
          </ac:picMkLst>
        </pc:picChg>
        <pc:cxnChg chg="del">
          <ac:chgData name="Nicolas Bueno" userId="28e6188e-141d-43b7-80b6-c19822e9c7ba" providerId="ADAL" clId="{BC541E9D-94E8-4C3C-9A89-2139F4687779}" dt="2024-06-04T13:39:25.533" v="1947" actId="478"/>
          <ac:cxnSpMkLst>
            <pc:docMk/>
            <pc:sldMk cId="2477007207" sldId="747"/>
            <ac:cxnSpMk id="9" creationId="{8D344064-97FC-A581-D6B3-CDED24C400EB}"/>
          </ac:cxnSpMkLst>
        </pc:cxnChg>
        <pc:cxnChg chg="del">
          <ac:chgData name="Nicolas Bueno" userId="28e6188e-141d-43b7-80b6-c19822e9c7ba" providerId="ADAL" clId="{BC541E9D-94E8-4C3C-9A89-2139F4687779}" dt="2024-06-04T13:39:25.533" v="1947" actId="478"/>
          <ac:cxnSpMkLst>
            <pc:docMk/>
            <pc:sldMk cId="2477007207" sldId="747"/>
            <ac:cxnSpMk id="10" creationId="{D1FFBF34-4BF8-1173-6FEE-F81CB24616D1}"/>
          </ac:cxnSpMkLst>
        </pc:cxnChg>
        <pc:cxnChg chg="del">
          <ac:chgData name="Nicolas Bueno" userId="28e6188e-141d-43b7-80b6-c19822e9c7ba" providerId="ADAL" clId="{BC541E9D-94E8-4C3C-9A89-2139F4687779}" dt="2024-06-04T13:39:25.533" v="1947" actId="478"/>
          <ac:cxnSpMkLst>
            <pc:docMk/>
            <pc:sldMk cId="2477007207" sldId="747"/>
            <ac:cxnSpMk id="11" creationId="{EE515DC7-14A7-44FB-BFCC-26C9A2E612F6}"/>
          </ac:cxnSpMkLst>
        </pc:cxnChg>
        <pc:cxnChg chg="add del mod">
          <ac:chgData name="Nicolas Bueno" userId="28e6188e-141d-43b7-80b6-c19822e9c7ba" providerId="ADAL" clId="{BC541E9D-94E8-4C3C-9A89-2139F4687779}" dt="2024-06-04T13:39:25.533" v="1947" actId="478"/>
          <ac:cxnSpMkLst>
            <pc:docMk/>
            <pc:sldMk cId="2477007207" sldId="747"/>
            <ac:cxnSpMk id="13" creationId="{44496F48-33C0-2974-00A9-CDDC960D62E8}"/>
          </ac:cxnSpMkLst>
        </pc:cxnChg>
      </pc:sldChg>
      <pc:sldChg chg="addSp delSp modSp add del mod ord">
        <pc:chgData name="Nicolas Bueno" userId="28e6188e-141d-43b7-80b6-c19822e9c7ba" providerId="ADAL" clId="{BC541E9D-94E8-4C3C-9A89-2139F4687779}" dt="2024-06-04T13:35:41.455" v="1889" actId="47"/>
        <pc:sldMkLst>
          <pc:docMk/>
          <pc:sldMk cId="581924454" sldId="748"/>
        </pc:sldMkLst>
        <pc:spChg chg="del mod">
          <ac:chgData name="Nicolas Bueno" userId="28e6188e-141d-43b7-80b6-c19822e9c7ba" providerId="ADAL" clId="{BC541E9D-94E8-4C3C-9A89-2139F4687779}" dt="2024-06-04T13:23:27.020" v="1499" actId="478"/>
          <ac:spMkLst>
            <pc:docMk/>
            <pc:sldMk cId="581924454" sldId="748"/>
            <ac:spMk id="3" creationId="{DA248F11-E20C-0F39-982E-FA5688AA5971}"/>
          </ac:spMkLst>
        </pc:spChg>
        <pc:spChg chg="add del mod">
          <ac:chgData name="Nicolas Bueno" userId="28e6188e-141d-43b7-80b6-c19822e9c7ba" providerId="ADAL" clId="{BC541E9D-94E8-4C3C-9A89-2139F4687779}" dt="2024-06-04T13:23:32.581" v="1500" actId="478"/>
          <ac:spMkLst>
            <pc:docMk/>
            <pc:sldMk cId="581924454" sldId="748"/>
            <ac:spMk id="5" creationId="{2122AD77-3EB0-10B8-DA06-6F215F71F76A}"/>
          </ac:spMkLst>
        </pc:spChg>
      </pc:sldChg>
      <pc:sldChg chg="add del">
        <pc:chgData name="Nicolas Bueno" userId="28e6188e-141d-43b7-80b6-c19822e9c7ba" providerId="ADAL" clId="{BC541E9D-94E8-4C3C-9A89-2139F4687779}" dt="2024-06-04T13:23:06.434" v="1493" actId="47"/>
        <pc:sldMkLst>
          <pc:docMk/>
          <pc:sldMk cId="2293671265" sldId="748"/>
        </pc:sldMkLst>
      </pc:sldChg>
      <pc:sldChg chg="add del">
        <pc:chgData name="Nicolas Bueno" userId="28e6188e-141d-43b7-80b6-c19822e9c7ba" providerId="ADAL" clId="{BC541E9D-94E8-4C3C-9A89-2139F4687779}" dt="2024-06-04T13:16:00.392" v="1217"/>
        <pc:sldMkLst>
          <pc:docMk/>
          <pc:sldMk cId="3788800594" sldId="748"/>
        </pc:sldMkLst>
      </pc:sldChg>
      <pc:sldChg chg="addSp modSp add mod ord">
        <pc:chgData name="Nicolas Bueno" userId="28e6188e-141d-43b7-80b6-c19822e9c7ba" providerId="ADAL" clId="{BC541E9D-94E8-4C3C-9A89-2139F4687779}" dt="2024-06-06T05:50:44.660" v="3036"/>
        <pc:sldMkLst>
          <pc:docMk/>
          <pc:sldMk cId="2103818569" sldId="749"/>
        </pc:sldMkLst>
        <pc:spChg chg="add mod">
          <ac:chgData name="Nicolas Bueno" userId="28e6188e-141d-43b7-80b6-c19822e9c7ba" providerId="ADAL" clId="{BC541E9D-94E8-4C3C-9A89-2139F4687779}" dt="2024-06-04T15:39:32.276" v="2800" actId="1076"/>
          <ac:spMkLst>
            <pc:docMk/>
            <pc:sldMk cId="2103818569" sldId="749"/>
            <ac:spMk id="8" creationId="{645499E3-A2B7-4248-59C2-723D4B600402}"/>
          </ac:spMkLst>
        </pc:spChg>
        <pc:spChg chg="mod">
          <ac:chgData name="Nicolas Bueno" userId="28e6188e-141d-43b7-80b6-c19822e9c7ba" providerId="ADAL" clId="{BC541E9D-94E8-4C3C-9A89-2139F4687779}" dt="2024-06-04T15:39:40.994" v="2801" actId="113"/>
          <ac:spMkLst>
            <pc:docMk/>
            <pc:sldMk cId="2103818569" sldId="749"/>
            <ac:spMk id="19" creationId="{C3F2A275-3781-E64C-5061-2BABFFE25385}"/>
          </ac:spMkLst>
        </pc:spChg>
        <pc:spChg chg="mod">
          <ac:chgData name="Nicolas Bueno" userId="28e6188e-141d-43b7-80b6-c19822e9c7ba" providerId="ADAL" clId="{BC541E9D-94E8-4C3C-9A89-2139F4687779}" dt="2024-06-04T15:39:22.410" v="2798" actId="14100"/>
          <ac:spMkLst>
            <pc:docMk/>
            <pc:sldMk cId="2103818569" sldId="749"/>
            <ac:spMk id="20" creationId="{DA20DAC7-0989-B266-4B63-2525E7CD8C6B}"/>
          </ac:spMkLst>
        </pc:spChg>
        <pc:spChg chg="mod">
          <ac:chgData name="Nicolas Bueno" userId="28e6188e-141d-43b7-80b6-c19822e9c7ba" providerId="ADAL" clId="{BC541E9D-94E8-4C3C-9A89-2139F4687779}" dt="2024-06-04T15:39:44.780" v="2802" actId="113"/>
          <ac:spMkLst>
            <pc:docMk/>
            <pc:sldMk cId="2103818569" sldId="749"/>
            <ac:spMk id="21" creationId="{12D85482-4AAF-91C6-86A4-AE708969700A}"/>
          </ac:spMkLst>
        </pc:spChg>
      </pc:sldChg>
      <pc:sldChg chg="delSp modSp add mod ord">
        <pc:chgData name="Nicolas Bueno" userId="28e6188e-141d-43b7-80b6-c19822e9c7ba" providerId="ADAL" clId="{BC541E9D-94E8-4C3C-9A89-2139F4687779}" dt="2024-06-06T05:50:38.986" v="3034"/>
        <pc:sldMkLst>
          <pc:docMk/>
          <pc:sldMk cId="628347604" sldId="750"/>
        </pc:sldMkLst>
        <pc:spChg chg="mod">
          <ac:chgData name="Nicolas Bueno" userId="28e6188e-141d-43b7-80b6-c19822e9c7ba" providerId="ADAL" clId="{BC541E9D-94E8-4C3C-9A89-2139F4687779}" dt="2024-06-04T15:08:59.346" v="2574" actId="20577"/>
          <ac:spMkLst>
            <pc:docMk/>
            <pc:sldMk cId="628347604" sldId="750"/>
            <ac:spMk id="2" creationId="{A1762381-E596-059D-CC92-6125E10D0C92}"/>
          </ac:spMkLst>
        </pc:spChg>
        <pc:spChg chg="mod">
          <ac:chgData name="Nicolas Bueno" userId="28e6188e-141d-43b7-80b6-c19822e9c7ba" providerId="ADAL" clId="{BC541E9D-94E8-4C3C-9A89-2139F4687779}" dt="2024-06-04T15:08:55.897" v="2571" actId="20577"/>
          <ac:spMkLst>
            <pc:docMk/>
            <pc:sldMk cId="628347604" sldId="750"/>
            <ac:spMk id="3" creationId="{DA248F11-E20C-0F39-982E-FA5688AA5971}"/>
          </ac:spMkLst>
        </pc:spChg>
        <pc:spChg chg="del">
          <ac:chgData name="Nicolas Bueno" userId="28e6188e-141d-43b7-80b6-c19822e9c7ba" providerId="ADAL" clId="{BC541E9D-94E8-4C3C-9A89-2139F4687779}" dt="2024-06-04T13:31:11.927" v="1687" actId="478"/>
          <ac:spMkLst>
            <pc:docMk/>
            <pc:sldMk cId="628347604" sldId="750"/>
            <ac:spMk id="18" creationId="{2F5EBB1C-5A40-758B-2CE2-AB14AB312019}"/>
          </ac:spMkLst>
        </pc:spChg>
        <pc:spChg chg="del">
          <ac:chgData name="Nicolas Bueno" userId="28e6188e-141d-43b7-80b6-c19822e9c7ba" providerId="ADAL" clId="{BC541E9D-94E8-4C3C-9A89-2139F4687779}" dt="2024-06-04T13:31:14.403" v="1688" actId="478"/>
          <ac:spMkLst>
            <pc:docMk/>
            <pc:sldMk cId="628347604" sldId="750"/>
            <ac:spMk id="19" creationId="{C3F2A275-3781-E64C-5061-2BABFFE25385}"/>
          </ac:spMkLst>
        </pc:spChg>
      </pc:sldChg>
      <pc:sldChg chg="add del">
        <pc:chgData name="Nicolas Bueno" userId="28e6188e-141d-43b7-80b6-c19822e9c7ba" providerId="ADAL" clId="{BC541E9D-94E8-4C3C-9A89-2139F4687779}" dt="2024-06-04T13:54:05.868" v="2445" actId="47"/>
        <pc:sldMkLst>
          <pc:docMk/>
          <pc:sldMk cId="730672600" sldId="751"/>
        </pc:sldMkLst>
      </pc:sldChg>
      <pc:sldChg chg="delSp modSp add mod ord">
        <pc:chgData name="Nicolas Bueno" userId="28e6188e-141d-43b7-80b6-c19822e9c7ba" providerId="ADAL" clId="{BC541E9D-94E8-4C3C-9A89-2139F4687779}" dt="2024-06-05T11:06:44.404" v="2983" actId="20577"/>
        <pc:sldMkLst>
          <pc:docMk/>
          <pc:sldMk cId="3064648513" sldId="752"/>
        </pc:sldMkLst>
        <pc:spChg chg="mod">
          <ac:chgData name="Nicolas Bueno" userId="28e6188e-141d-43b7-80b6-c19822e9c7ba" providerId="ADAL" clId="{BC541E9D-94E8-4C3C-9A89-2139F4687779}" dt="2024-06-04T15:17:29.979" v="2650" actId="20577"/>
          <ac:spMkLst>
            <pc:docMk/>
            <pc:sldMk cId="3064648513" sldId="752"/>
            <ac:spMk id="2" creationId="{EE366D17-22F1-4820-A41C-49822BD1E464}"/>
          </ac:spMkLst>
        </pc:spChg>
        <pc:spChg chg="mod">
          <ac:chgData name="Nicolas Bueno" userId="28e6188e-141d-43b7-80b6-c19822e9c7ba" providerId="ADAL" clId="{BC541E9D-94E8-4C3C-9A89-2139F4687779}" dt="2024-06-05T11:06:44.404" v="2983" actId="20577"/>
          <ac:spMkLst>
            <pc:docMk/>
            <pc:sldMk cId="3064648513" sldId="752"/>
            <ac:spMk id="3" creationId="{1FBDA8D8-2D1F-9461-38E5-98E817E74AF5}"/>
          </ac:spMkLst>
        </pc:spChg>
        <pc:spChg chg="mod">
          <ac:chgData name="Nicolas Bueno" userId="28e6188e-141d-43b7-80b6-c19822e9c7ba" providerId="ADAL" clId="{BC541E9D-94E8-4C3C-9A89-2139F4687779}" dt="2024-06-04T13:54:44.685" v="2451" actId="1076"/>
          <ac:spMkLst>
            <pc:docMk/>
            <pc:sldMk cId="3064648513" sldId="752"/>
            <ac:spMk id="7" creationId="{2B2256B5-25D4-C4D8-E1EB-4E02915B4695}"/>
          </ac:spMkLst>
        </pc:spChg>
        <pc:spChg chg="del mod">
          <ac:chgData name="Nicolas Bueno" userId="28e6188e-141d-43b7-80b6-c19822e9c7ba" providerId="ADAL" clId="{BC541E9D-94E8-4C3C-9A89-2139F4687779}" dt="2024-06-04T13:54:33.865" v="2448"/>
          <ac:spMkLst>
            <pc:docMk/>
            <pc:sldMk cId="3064648513" sldId="752"/>
            <ac:spMk id="8" creationId="{69C8B6EE-6A1B-F648-3AE7-9569F30463BA}"/>
          </ac:spMkLst>
        </pc:spChg>
        <pc:spChg chg="del">
          <ac:chgData name="Nicolas Bueno" userId="28e6188e-141d-43b7-80b6-c19822e9c7ba" providerId="ADAL" clId="{BC541E9D-94E8-4C3C-9A89-2139F4687779}" dt="2024-06-04T13:54:37.450" v="2449" actId="478"/>
          <ac:spMkLst>
            <pc:docMk/>
            <pc:sldMk cId="3064648513" sldId="752"/>
            <ac:spMk id="9" creationId="{A842783A-3929-0C00-3B81-7834AE704DD1}"/>
          </ac:spMkLst>
        </pc:spChg>
      </pc:sldChg>
      <pc:sldChg chg="add del">
        <pc:chgData name="Nicolas Bueno" userId="28e6188e-141d-43b7-80b6-c19822e9c7ba" providerId="ADAL" clId="{BC541E9D-94E8-4C3C-9A89-2139F4687779}" dt="2024-06-04T14:02:01.548" v="2473"/>
        <pc:sldMkLst>
          <pc:docMk/>
          <pc:sldMk cId="382013854" sldId="753"/>
        </pc:sldMkLst>
      </pc:sldChg>
      <pc:sldChg chg="modSp add del mod">
        <pc:chgData name="Nicolas Bueno" userId="28e6188e-141d-43b7-80b6-c19822e9c7ba" providerId="ADAL" clId="{BC541E9D-94E8-4C3C-9A89-2139F4687779}" dt="2024-06-06T05:47:06.232" v="3030" actId="47"/>
        <pc:sldMkLst>
          <pc:docMk/>
          <pc:sldMk cId="561018321" sldId="753"/>
        </pc:sldMkLst>
        <pc:spChg chg="mod">
          <ac:chgData name="Nicolas Bueno" userId="28e6188e-141d-43b7-80b6-c19822e9c7ba" providerId="ADAL" clId="{BC541E9D-94E8-4C3C-9A89-2139F4687779}" dt="2024-06-05T10:35:15.448" v="2833" actId="20577"/>
          <ac:spMkLst>
            <pc:docMk/>
            <pc:sldMk cId="561018321" sldId="753"/>
            <ac:spMk id="10" creationId="{5E6BFC6D-8F99-A901-2D09-A9ED0F19A513}"/>
          </ac:spMkLst>
        </pc:spChg>
      </pc:sldChg>
      <pc:sldChg chg="addSp modSp add del mod">
        <pc:chgData name="Nicolas Bueno" userId="28e6188e-141d-43b7-80b6-c19822e9c7ba" providerId="ADAL" clId="{BC541E9D-94E8-4C3C-9A89-2139F4687779}" dt="2024-06-04T15:06:35.052" v="2498" actId="47"/>
        <pc:sldMkLst>
          <pc:docMk/>
          <pc:sldMk cId="885786193" sldId="753"/>
        </pc:sldMkLst>
        <pc:spChg chg="add mod">
          <ac:chgData name="Nicolas Bueno" userId="28e6188e-141d-43b7-80b6-c19822e9c7ba" providerId="ADAL" clId="{BC541E9D-94E8-4C3C-9A89-2139F4687779}" dt="2024-06-04T15:06:18.238" v="2494" actId="1076"/>
          <ac:spMkLst>
            <pc:docMk/>
            <pc:sldMk cId="885786193" sldId="753"/>
            <ac:spMk id="3" creationId="{69EE0031-69DD-1BC1-619E-1972942F1F46}"/>
          </ac:spMkLst>
        </pc:spChg>
      </pc:sldChg>
      <pc:sldChg chg="add del">
        <pc:chgData name="Nicolas Bueno" userId="28e6188e-141d-43b7-80b6-c19822e9c7ba" providerId="ADAL" clId="{BC541E9D-94E8-4C3C-9A89-2139F4687779}" dt="2024-06-04T14:02:01.408" v="2472"/>
        <pc:sldMkLst>
          <pc:docMk/>
          <pc:sldMk cId="704072727" sldId="754"/>
        </pc:sldMkLst>
      </pc:sldChg>
      <pc:sldChg chg="add del">
        <pc:chgData name="Nicolas Bueno" userId="28e6188e-141d-43b7-80b6-c19822e9c7ba" providerId="ADAL" clId="{BC541E9D-94E8-4C3C-9A89-2139F4687779}" dt="2024-06-04T15:06:43.267" v="2506"/>
        <pc:sldMkLst>
          <pc:docMk/>
          <pc:sldMk cId="1227349094" sldId="754"/>
        </pc:sldMkLst>
      </pc:sldChg>
      <pc:sldChg chg="addSp delSp modSp add mod ord">
        <pc:chgData name="Nicolas Bueno" userId="28e6188e-141d-43b7-80b6-c19822e9c7ba" providerId="ADAL" clId="{BC541E9D-94E8-4C3C-9A89-2139F4687779}" dt="2024-06-04T15:16:40.068" v="2625" actId="732"/>
        <pc:sldMkLst>
          <pc:docMk/>
          <pc:sldMk cId="3031378571" sldId="754"/>
        </pc:sldMkLst>
        <pc:picChg chg="add mod">
          <ac:chgData name="Nicolas Bueno" userId="28e6188e-141d-43b7-80b6-c19822e9c7ba" providerId="ADAL" clId="{BC541E9D-94E8-4C3C-9A89-2139F4687779}" dt="2024-06-04T15:14:43.093" v="2603" actId="1076"/>
          <ac:picMkLst>
            <pc:docMk/>
            <pc:sldMk cId="3031378571" sldId="754"/>
            <ac:picMk id="4" creationId="{A3A7DC28-797F-0B08-C7BC-990941D11447}"/>
          </ac:picMkLst>
        </pc:picChg>
        <pc:picChg chg="add mod modCrop">
          <ac:chgData name="Nicolas Bueno" userId="28e6188e-141d-43b7-80b6-c19822e9c7ba" providerId="ADAL" clId="{BC541E9D-94E8-4C3C-9A89-2139F4687779}" dt="2024-06-04T15:15:11.417" v="2610" actId="1076"/>
          <ac:picMkLst>
            <pc:docMk/>
            <pc:sldMk cId="3031378571" sldId="754"/>
            <ac:picMk id="6" creationId="{1BAC51AF-2D6F-61A2-1FD6-19188A013D4B}"/>
          </ac:picMkLst>
        </pc:picChg>
        <pc:picChg chg="add mod modCrop">
          <ac:chgData name="Nicolas Bueno" userId="28e6188e-141d-43b7-80b6-c19822e9c7ba" providerId="ADAL" clId="{BC541E9D-94E8-4C3C-9A89-2139F4687779}" dt="2024-06-04T15:16:40.068" v="2625" actId="732"/>
          <ac:picMkLst>
            <pc:docMk/>
            <pc:sldMk cId="3031378571" sldId="754"/>
            <ac:picMk id="8" creationId="{4E820768-64B9-7ABB-BBCE-141C049829D1}"/>
          </ac:picMkLst>
        </pc:picChg>
        <pc:picChg chg="add mod modCrop">
          <ac:chgData name="Nicolas Bueno" userId="28e6188e-141d-43b7-80b6-c19822e9c7ba" providerId="ADAL" clId="{BC541E9D-94E8-4C3C-9A89-2139F4687779}" dt="2024-06-04T15:16:32.615" v="2623" actId="1076"/>
          <ac:picMkLst>
            <pc:docMk/>
            <pc:sldMk cId="3031378571" sldId="754"/>
            <ac:picMk id="10" creationId="{74D63B74-02DE-16C1-434C-FEDA823E613A}"/>
          </ac:picMkLst>
        </pc:picChg>
        <pc:picChg chg="del">
          <ac:chgData name="Nicolas Bueno" userId="28e6188e-141d-43b7-80b6-c19822e9c7ba" providerId="ADAL" clId="{BC541E9D-94E8-4C3C-9A89-2139F4687779}" dt="2024-06-04T15:11:44.296" v="2578" actId="478"/>
          <ac:picMkLst>
            <pc:docMk/>
            <pc:sldMk cId="3031378571" sldId="754"/>
            <ac:picMk id="25" creationId="{0756420F-954A-BE11-187E-66B745EF980A}"/>
          </ac:picMkLst>
        </pc:picChg>
        <pc:picChg chg="del">
          <ac:chgData name="Nicolas Bueno" userId="28e6188e-141d-43b7-80b6-c19822e9c7ba" providerId="ADAL" clId="{BC541E9D-94E8-4C3C-9A89-2139F4687779}" dt="2024-06-04T15:11:54.010" v="2582" actId="478"/>
          <ac:picMkLst>
            <pc:docMk/>
            <pc:sldMk cId="3031378571" sldId="754"/>
            <ac:picMk id="27" creationId="{ED24F725-49D6-FE9F-D15C-87D2A0EEBF5D}"/>
          </ac:picMkLst>
        </pc:picChg>
      </pc:sldChg>
      <pc:sldChg chg="add del">
        <pc:chgData name="Nicolas Bueno" userId="28e6188e-141d-43b7-80b6-c19822e9c7ba" providerId="ADAL" clId="{BC541E9D-94E8-4C3C-9A89-2139F4687779}" dt="2024-06-04T15:18:14.627" v="2713" actId="47"/>
        <pc:sldMkLst>
          <pc:docMk/>
          <pc:sldMk cId="2455105418" sldId="755"/>
        </pc:sldMkLst>
      </pc:sldChg>
      <pc:sldChg chg="addSp delSp modSp add mod">
        <pc:chgData name="Nicolas Bueno" userId="28e6188e-141d-43b7-80b6-c19822e9c7ba" providerId="ADAL" clId="{BC541E9D-94E8-4C3C-9A89-2139F4687779}" dt="2024-06-05T11:07:58.985" v="3029" actId="1076"/>
        <pc:sldMkLst>
          <pc:docMk/>
          <pc:sldMk cId="280693794" sldId="756"/>
        </pc:sldMkLst>
        <pc:picChg chg="del">
          <ac:chgData name="Nicolas Bueno" userId="28e6188e-141d-43b7-80b6-c19822e9c7ba" providerId="ADAL" clId="{BC541E9D-94E8-4C3C-9A89-2139F4687779}" dt="2024-06-04T15:19:16.792" v="2714" actId="478"/>
          <ac:picMkLst>
            <pc:docMk/>
            <pc:sldMk cId="280693794" sldId="756"/>
            <ac:picMk id="4" creationId="{A3A7DC28-797F-0B08-C7BC-990941D11447}"/>
          </ac:picMkLst>
        </pc:picChg>
        <pc:picChg chg="add mod modCrop">
          <ac:chgData name="Nicolas Bueno" userId="28e6188e-141d-43b7-80b6-c19822e9c7ba" providerId="ADAL" clId="{BC541E9D-94E8-4C3C-9A89-2139F4687779}" dt="2024-06-05T11:07:58.985" v="3029" actId="1076"/>
          <ac:picMkLst>
            <pc:docMk/>
            <pc:sldMk cId="280693794" sldId="756"/>
            <ac:picMk id="5" creationId="{798B030F-CAA6-AFCE-0177-4B89B494E8D9}"/>
          </ac:picMkLst>
        </pc:picChg>
        <pc:picChg chg="del">
          <ac:chgData name="Nicolas Bueno" userId="28e6188e-141d-43b7-80b6-c19822e9c7ba" providerId="ADAL" clId="{BC541E9D-94E8-4C3C-9A89-2139F4687779}" dt="2024-06-04T15:19:25.471" v="2718" actId="478"/>
          <ac:picMkLst>
            <pc:docMk/>
            <pc:sldMk cId="280693794" sldId="756"/>
            <ac:picMk id="6" creationId="{1BAC51AF-2D6F-61A2-1FD6-19188A013D4B}"/>
          </ac:picMkLst>
        </pc:picChg>
        <pc:picChg chg="del">
          <ac:chgData name="Nicolas Bueno" userId="28e6188e-141d-43b7-80b6-c19822e9c7ba" providerId="ADAL" clId="{BC541E9D-94E8-4C3C-9A89-2139F4687779}" dt="2024-06-04T15:19:27.174" v="2719" actId="478"/>
          <ac:picMkLst>
            <pc:docMk/>
            <pc:sldMk cId="280693794" sldId="756"/>
            <ac:picMk id="8" creationId="{4E820768-64B9-7ABB-BBCE-141C049829D1}"/>
          </ac:picMkLst>
        </pc:picChg>
        <pc:picChg chg="add mod modCrop">
          <ac:chgData name="Nicolas Bueno" userId="28e6188e-141d-43b7-80b6-c19822e9c7ba" providerId="ADAL" clId="{BC541E9D-94E8-4C3C-9A89-2139F4687779}" dt="2024-06-04T15:32:44.841" v="2742" actId="692"/>
          <ac:picMkLst>
            <pc:docMk/>
            <pc:sldMk cId="280693794" sldId="756"/>
            <ac:picMk id="9" creationId="{0A95A3E3-24D4-1F8E-D0E4-109331722AB5}"/>
          </ac:picMkLst>
        </pc:picChg>
        <pc:picChg chg="del">
          <ac:chgData name="Nicolas Bueno" userId="28e6188e-141d-43b7-80b6-c19822e9c7ba" providerId="ADAL" clId="{BC541E9D-94E8-4C3C-9A89-2139F4687779}" dt="2024-06-04T15:19:28.963" v="2720" actId="478"/>
          <ac:picMkLst>
            <pc:docMk/>
            <pc:sldMk cId="280693794" sldId="756"/>
            <ac:picMk id="10" creationId="{74D63B74-02DE-16C1-434C-FEDA823E613A}"/>
          </ac:picMkLst>
        </pc:picChg>
        <pc:picChg chg="add mod">
          <ac:chgData name="Nicolas Bueno" userId="28e6188e-141d-43b7-80b6-c19822e9c7ba" providerId="ADAL" clId="{BC541E9D-94E8-4C3C-9A89-2139F4687779}" dt="2024-06-04T15:33:52.077" v="2752" actId="692"/>
          <ac:picMkLst>
            <pc:docMk/>
            <pc:sldMk cId="280693794" sldId="756"/>
            <ac:picMk id="12" creationId="{331CBEC3-0088-D03B-9C95-62781376AA2E}"/>
          </ac:picMkLst>
        </pc:picChg>
        <pc:picChg chg="add mod">
          <ac:chgData name="Nicolas Bueno" userId="28e6188e-141d-43b7-80b6-c19822e9c7ba" providerId="ADAL" clId="{BC541E9D-94E8-4C3C-9A89-2139F4687779}" dt="2024-06-05T11:07:53.079" v="3028" actId="1076"/>
          <ac:picMkLst>
            <pc:docMk/>
            <pc:sldMk cId="280693794" sldId="756"/>
            <ac:picMk id="14" creationId="{A8CE2EEA-8CA7-A4AF-9955-676EF6427106}"/>
          </ac:picMkLst>
        </pc:picChg>
      </pc:sldChg>
      <pc:sldChg chg="addSp delSp modSp add mod">
        <pc:chgData name="Nicolas Bueno" userId="28e6188e-141d-43b7-80b6-c19822e9c7ba" providerId="ADAL" clId="{BC541E9D-94E8-4C3C-9A89-2139F4687779}" dt="2024-06-04T15:36:27.611" v="2785" actId="14100"/>
        <pc:sldMkLst>
          <pc:docMk/>
          <pc:sldMk cId="3948639225" sldId="757"/>
        </pc:sldMkLst>
        <pc:picChg chg="add mod">
          <ac:chgData name="Nicolas Bueno" userId="28e6188e-141d-43b7-80b6-c19822e9c7ba" providerId="ADAL" clId="{BC541E9D-94E8-4C3C-9A89-2139F4687779}" dt="2024-06-04T15:36:16.274" v="2778" actId="692"/>
          <ac:picMkLst>
            <pc:docMk/>
            <pc:sldMk cId="3948639225" sldId="757"/>
            <ac:picMk id="4" creationId="{A6E46DA0-DF83-089E-1A4D-B74CB7ABE591}"/>
          </ac:picMkLst>
        </pc:picChg>
        <pc:picChg chg="del mod">
          <ac:chgData name="Nicolas Bueno" userId="28e6188e-141d-43b7-80b6-c19822e9c7ba" providerId="ADAL" clId="{BC541E9D-94E8-4C3C-9A89-2139F4687779}" dt="2024-06-04T15:35:12.568" v="2765" actId="478"/>
          <ac:picMkLst>
            <pc:docMk/>
            <pc:sldMk cId="3948639225" sldId="757"/>
            <ac:picMk id="5" creationId="{798B030F-CAA6-AFCE-0177-4B89B494E8D9}"/>
          </ac:picMkLst>
        </pc:picChg>
        <pc:picChg chg="add mod">
          <ac:chgData name="Nicolas Bueno" userId="28e6188e-141d-43b7-80b6-c19822e9c7ba" providerId="ADAL" clId="{BC541E9D-94E8-4C3C-9A89-2139F4687779}" dt="2024-06-04T15:36:27.611" v="2785" actId="14100"/>
          <ac:picMkLst>
            <pc:docMk/>
            <pc:sldMk cId="3948639225" sldId="757"/>
            <ac:picMk id="7" creationId="{80BF63B0-1D9B-5662-1BB3-F7B7AE3E9B47}"/>
          </ac:picMkLst>
        </pc:picChg>
        <pc:picChg chg="del">
          <ac:chgData name="Nicolas Bueno" userId="28e6188e-141d-43b7-80b6-c19822e9c7ba" providerId="ADAL" clId="{BC541E9D-94E8-4C3C-9A89-2139F4687779}" dt="2024-06-04T15:35:14.222" v="2766" actId="478"/>
          <ac:picMkLst>
            <pc:docMk/>
            <pc:sldMk cId="3948639225" sldId="757"/>
            <ac:picMk id="9" creationId="{0A95A3E3-24D4-1F8E-D0E4-109331722AB5}"/>
          </ac:picMkLst>
        </pc:picChg>
        <pc:picChg chg="del">
          <ac:chgData name="Nicolas Bueno" userId="28e6188e-141d-43b7-80b6-c19822e9c7ba" providerId="ADAL" clId="{BC541E9D-94E8-4C3C-9A89-2139F4687779}" dt="2024-06-04T15:35:17.340" v="2768" actId="478"/>
          <ac:picMkLst>
            <pc:docMk/>
            <pc:sldMk cId="3948639225" sldId="757"/>
            <ac:picMk id="12" creationId="{331CBEC3-0088-D03B-9C95-62781376AA2E}"/>
          </ac:picMkLst>
        </pc:picChg>
        <pc:picChg chg="del">
          <ac:chgData name="Nicolas Bueno" userId="28e6188e-141d-43b7-80b6-c19822e9c7ba" providerId="ADAL" clId="{BC541E9D-94E8-4C3C-9A89-2139F4687779}" dt="2024-06-04T15:35:15.787" v="2767" actId="478"/>
          <ac:picMkLst>
            <pc:docMk/>
            <pc:sldMk cId="3948639225" sldId="757"/>
            <ac:picMk id="14" creationId="{A8CE2EEA-8CA7-A4AF-9955-676EF6427106}"/>
          </ac:picMkLst>
        </pc:picChg>
      </pc:sldChg>
      <pc:sldChg chg="add del">
        <pc:chgData name="Nicolas Bueno" userId="28e6188e-141d-43b7-80b6-c19822e9c7ba" providerId="ADAL" clId="{BC541E9D-94E8-4C3C-9A89-2139F4687779}" dt="2024-06-05T10:33:33.440" v="2817"/>
        <pc:sldMkLst>
          <pc:docMk/>
          <pc:sldMk cId="1650977822" sldId="758"/>
        </pc:sldMkLst>
      </pc:sldChg>
      <pc:sldChg chg="addSp delSp modSp add mod">
        <pc:chgData name="Nicolas Bueno" userId="28e6188e-141d-43b7-80b6-c19822e9c7ba" providerId="ADAL" clId="{BC541E9D-94E8-4C3C-9A89-2139F4687779}" dt="2024-06-06T07:54:45.055" v="3108" actId="20577"/>
        <pc:sldMkLst>
          <pc:docMk/>
          <pc:sldMk cId="2988412132" sldId="758"/>
        </pc:sldMkLst>
        <pc:spChg chg="add del">
          <ac:chgData name="Nicolas Bueno" userId="28e6188e-141d-43b7-80b6-c19822e9c7ba" providerId="ADAL" clId="{BC541E9D-94E8-4C3C-9A89-2139F4687779}" dt="2024-06-05T10:33:44.907" v="2820" actId="22"/>
          <ac:spMkLst>
            <pc:docMk/>
            <pc:sldMk cId="2988412132" sldId="758"/>
            <ac:spMk id="3" creationId="{50320474-A449-D644-6D55-1E2783E0E955}"/>
          </ac:spMkLst>
        </pc:spChg>
        <pc:spChg chg="add mod">
          <ac:chgData name="Nicolas Bueno" userId="28e6188e-141d-43b7-80b6-c19822e9c7ba" providerId="ADAL" clId="{BC541E9D-94E8-4C3C-9A89-2139F4687779}" dt="2024-06-06T07:54:45.055" v="3108" actId="20577"/>
          <ac:spMkLst>
            <pc:docMk/>
            <pc:sldMk cId="2988412132" sldId="758"/>
            <ac:spMk id="6" creationId="{667549AC-D000-2783-C67A-A317FA6EF0F2}"/>
          </ac:spMkLst>
        </pc:spChg>
      </pc:sldChg>
      <pc:sldChg chg="add del">
        <pc:chgData name="Nicolas Bueno" userId="28e6188e-141d-43b7-80b6-c19822e9c7ba" providerId="ADAL" clId="{BC541E9D-94E8-4C3C-9A89-2139F4687779}" dt="2024-06-05T10:33:33.175" v="2816"/>
        <pc:sldMkLst>
          <pc:docMk/>
          <pc:sldMk cId="668684364" sldId="759"/>
        </pc:sldMkLst>
      </pc:sldChg>
    </pc:docChg>
  </pc:docChgLst>
  <pc:docChgLst>
    <pc:chgData name="Nicolas Bueno" userId="28e6188e-141d-43b7-80b6-c19822e9c7ba" providerId="ADAL" clId="{C2FD92E6-81D0-4954-AD25-04C44EDE1500}"/>
    <pc:docChg chg="undo custSel modSld">
      <pc:chgData name="Nicolas Bueno" userId="28e6188e-141d-43b7-80b6-c19822e9c7ba" providerId="ADAL" clId="{C2FD92E6-81D0-4954-AD25-04C44EDE1500}" dt="2024-11-12T18:59:27.288" v="4285"/>
      <pc:docMkLst>
        <pc:docMk/>
      </pc:docMkLst>
      <pc:sldChg chg="delSp modSp mod">
        <pc:chgData name="Nicolas Bueno" userId="28e6188e-141d-43b7-80b6-c19822e9c7ba" providerId="ADAL" clId="{C2FD92E6-81D0-4954-AD25-04C44EDE1500}" dt="2024-11-12T18:36:26.005" v="3130" actId="478"/>
        <pc:sldMkLst>
          <pc:docMk/>
          <pc:sldMk cId="482956695" sldId="403"/>
        </pc:sldMkLst>
        <pc:spChg chg="del mod">
          <ac:chgData name="Nicolas Bueno" userId="28e6188e-141d-43b7-80b6-c19822e9c7ba" providerId="ADAL" clId="{C2FD92E6-81D0-4954-AD25-04C44EDE1500}" dt="2024-11-12T18:36:26.005" v="3130" actId="478"/>
          <ac:spMkLst>
            <pc:docMk/>
            <pc:sldMk cId="482956695" sldId="403"/>
            <ac:spMk id="6" creationId="{91D463B0-7265-0279-4D07-92D398A2FDF2}"/>
          </ac:spMkLst>
        </pc:spChg>
        <pc:spChg chg="mod">
          <ac:chgData name="Nicolas Bueno" userId="28e6188e-141d-43b7-80b6-c19822e9c7ba" providerId="ADAL" clId="{C2FD92E6-81D0-4954-AD25-04C44EDE1500}" dt="2024-11-12T18:36:18.112" v="3128"/>
          <ac:spMkLst>
            <pc:docMk/>
            <pc:sldMk cId="482956695" sldId="403"/>
            <ac:spMk id="9" creationId="{848CEEF0-A3E9-5891-D249-F0B6697A411D}"/>
          </ac:spMkLst>
        </pc:spChg>
      </pc:sldChg>
      <pc:sldChg chg="delSp modSp mod">
        <pc:chgData name="Nicolas Bueno" userId="28e6188e-141d-43b7-80b6-c19822e9c7ba" providerId="ADAL" clId="{C2FD92E6-81D0-4954-AD25-04C44EDE1500}" dt="2024-11-12T10:54:33.065" v="6" actId="255"/>
        <pc:sldMkLst>
          <pc:docMk/>
          <pc:sldMk cId="2988412132" sldId="758"/>
        </pc:sldMkLst>
        <pc:spChg chg="mod">
          <ac:chgData name="Nicolas Bueno" userId="28e6188e-141d-43b7-80b6-c19822e9c7ba" providerId="ADAL" clId="{C2FD92E6-81D0-4954-AD25-04C44EDE1500}" dt="2024-11-12T10:54:33.065" v="6" actId="255"/>
          <ac:spMkLst>
            <pc:docMk/>
            <pc:sldMk cId="2988412132" sldId="758"/>
            <ac:spMk id="2" creationId="{E4AAE81E-A70B-C6FD-7F40-E52D3985B40C}"/>
          </ac:spMkLst>
        </pc:spChg>
        <pc:spChg chg="del mod">
          <ac:chgData name="Nicolas Bueno" userId="28e6188e-141d-43b7-80b6-c19822e9c7ba" providerId="ADAL" clId="{C2FD92E6-81D0-4954-AD25-04C44EDE1500}" dt="2024-11-12T10:54:21.813" v="5"/>
          <ac:spMkLst>
            <pc:docMk/>
            <pc:sldMk cId="2988412132" sldId="758"/>
            <ac:spMk id="10" creationId="{5E6BFC6D-8F99-A901-2D09-A9ED0F19A513}"/>
          </ac:spMkLst>
        </pc:spChg>
      </pc:sldChg>
      <pc:sldChg chg="modSp mod">
        <pc:chgData name="Nicolas Bueno" userId="28e6188e-141d-43b7-80b6-c19822e9c7ba" providerId="ADAL" clId="{C2FD92E6-81D0-4954-AD25-04C44EDE1500}" dt="2024-11-12T17:59:33.118" v="432" actId="20577"/>
        <pc:sldMkLst>
          <pc:docMk/>
          <pc:sldMk cId="1028059990" sldId="777"/>
        </pc:sldMkLst>
        <pc:spChg chg="mod">
          <ac:chgData name="Nicolas Bueno" userId="28e6188e-141d-43b7-80b6-c19822e9c7ba" providerId="ADAL" clId="{C2FD92E6-81D0-4954-AD25-04C44EDE1500}" dt="2024-11-12T10:55:00.768" v="73" actId="20577"/>
          <ac:spMkLst>
            <pc:docMk/>
            <pc:sldMk cId="1028059990" sldId="777"/>
            <ac:spMk id="2" creationId="{A1762381-E596-059D-CC92-6125E10D0C92}"/>
          </ac:spMkLst>
        </pc:spChg>
        <pc:spChg chg="mod">
          <ac:chgData name="Nicolas Bueno" userId="28e6188e-141d-43b7-80b6-c19822e9c7ba" providerId="ADAL" clId="{C2FD92E6-81D0-4954-AD25-04C44EDE1500}" dt="2024-11-12T17:59:33.118" v="432" actId="20577"/>
          <ac:spMkLst>
            <pc:docMk/>
            <pc:sldMk cId="1028059990" sldId="777"/>
            <ac:spMk id="3" creationId="{DA248F11-E20C-0F39-982E-FA5688AA5971}"/>
          </ac:spMkLst>
        </pc:spChg>
      </pc:sldChg>
      <pc:sldChg chg="modSp mod">
        <pc:chgData name="Nicolas Bueno" userId="28e6188e-141d-43b7-80b6-c19822e9c7ba" providerId="ADAL" clId="{C2FD92E6-81D0-4954-AD25-04C44EDE1500}" dt="2024-11-12T18:24:21.397" v="2400" actId="20577"/>
        <pc:sldMkLst>
          <pc:docMk/>
          <pc:sldMk cId="2464414830" sldId="779"/>
        </pc:sldMkLst>
        <pc:spChg chg="mod">
          <ac:chgData name="Nicolas Bueno" userId="28e6188e-141d-43b7-80b6-c19822e9c7ba" providerId="ADAL" clId="{C2FD92E6-81D0-4954-AD25-04C44EDE1500}" dt="2024-11-12T17:59:42.578" v="440" actId="20577"/>
          <ac:spMkLst>
            <pc:docMk/>
            <pc:sldMk cId="2464414830" sldId="779"/>
            <ac:spMk id="2" creationId="{A1762381-E596-059D-CC92-6125E10D0C92}"/>
          </ac:spMkLst>
        </pc:spChg>
        <pc:spChg chg="mod">
          <ac:chgData name="Nicolas Bueno" userId="28e6188e-141d-43b7-80b6-c19822e9c7ba" providerId="ADAL" clId="{C2FD92E6-81D0-4954-AD25-04C44EDE1500}" dt="2024-11-12T18:24:21.397" v="2400" actId="20577"/>
          <ac:spMkLst>
            <pc:docMk/>
            <pc:sldMk cId="2464414830" sldId="779"/>
            <ac:spMk id="3" creationId="{DA248F11-E20C-0F39-982E-FA5688AA5971}"/>
          </ac:spMkLst>
        </pc:spChg>
        <pc:spChg chg="mod">
          <ac:chgData name="Nicolas Bueno" userId="28e6188e-141d-43b7-80b6-c19822e9c7ba" providerId="ADAL" clId="{C2FD92E6-81D0-4954-AD25-04C44EDE1500}" dt="2024-11-12T18:11:26.469" v="1241" actId="1076"/>
          <ac:spMkLst>
            <pc:docMk/>
            <pc:sldMk cId="2464414830" sldId="779"/>
            <ac:spMk id="4" creationId="{35BCD411-C9A9-49E3-15D7-E5F5FADE7EAE}"/>
          </ac:spMkLst>
        </pc:spChg>
        <pc:spChg chg="mod">
          <ac:chgData name="Nicolas Bueno" userId="28e6188e-141d-43b7-80b6-c19822e9c7ba" providerId="ADAL" clId="{C2FD92E6-81D0-4954-AD25-04C44EDE1500}" dt="2024-11-12T18:11:45.884" v="1254" actId="1076"/>
          <ac:spMkLst>
            <pc:docMk/>
            <pc:sldMk cId="2464414830" sldId="779"/>
            <ac:spMk id="5" creationId="{2EB5176D-4599-DFF7-1BA7-837D2976DA16}"/>
          </ac:spMkLst>
        </pc:spChg>
        <pc:spChg chg="mod">
          <ac:chgData name="Nicolas Bueno" userId="28e6188e-141d-43b7-80b6-c19822e9c7ba" providerId="ADAL" clId="{C2FD92E6-81D0-4954-AD25-04C44EDE1500}" dt="2024-11-12T18:12:01.216" v="1268" actId="1076"/>
          <ac:spMkLst>
            <pc:docMk/>
            <pc:sldMk cId="2464414830" sldId="779"/>
            <ac:spMk id="6" creationId="{82F8AC6A-3AC1-54F7-1FFE-27927F035DA8}"/>
          </ac:spMkLst>
        </pc:spChg>
      </pc:sldChg>
      <pc:sldChg chg="addSp modSp mod">
        <pc:chgData name="Nicolas Bueno" userId="28e6188e-141d-43b7-80b6-c19822e9c7ba" providerId="ADAL" clId="{C2FD92E6-81D0-4954-AD25-04C44EDE1500}" dt="2024-11-12T18:26:43.193" v="2467" actId="1036"/>
        <pc:sldMkLst>
          <pc:docMk/>
          <pc:sldMk cId="2246528741" sldId="780"/>
        </pc:sldMkLst>
        <pc:spChg chg="mod">
          <ac:chgData name="Nicolas Bueno" userId="28e6188e-141d-43b7-80b6-c19822e9c7ba" providerId="ADAL" clId="{C2FD92E6-81D0-4954-AD25-04C44EDE1500}" dt="2024-11-12T18:21:59.587" v="2230" actId="20577"/>
          <ac:spMkLst>
            <pc:docMk/>
            <pc:sldMk cId="2246528741" sldId="780"/>
            <ac:spMk id="2" creationId="{A1762381-E596-059D-CC92-6125E10D0C92}"/>
          </ac:spMkLst>
        </pc:spChg>
        <pc:spChg chg="mod">
          <ac:chgData name="Nicolas Bueno" userId="28e6188e-141d-43b7-80b6-c19822e9c7ba" providerId="ADAL" clId="{C2FD92E6-81D0-4954-AD25-04C44EDE1500}" dt="2024-11-12T18:24:55.248" v="2424" actId="20577"/>
          <ac:spMkLst>
            <pc:docMk/>
            <pc:sldMk cId="2246528741" sldId="780"/>
            <ac:spMk id="3" creationId="{DA248F11-E20C-0F39-982E-FA5688AA5971}"/>
          </ac:spMkLst>
        </pc:spChg>
        <pc:spChg chg="add mod">
          <ac:chgData name="Nicolas Bueno" userId="28e6188e-141d-43b7-80b6-c19822e9c7ba" providerId="ADAL" clId="{C2FD92E6-81D0-4954-AD25-04C44EDE1500}" dt="2024-11-12T18:25:46.262" v="2426" actId="1076"/>
          <ac:spMkLst>
            <pc:docMk/>
            <pc:sldMk cId="2246528741" sldId="780"/>
            <ac:spMk id="4" creationId="{108C1307-D731-7F36-BD53-EAB4AC1AA849}"/>
          </ac:spMkLst>
        </pc:spChg>
        <pc:spChg chg="add mod">
          <ac:chgData name="Nicolas Bueno" userId="28e6188e-141d-43b7-80b6-c19822e9c7ba" providerId="ADAL" clId="{C2FD92E6-81D0-4954-AD25-04C44EDE1500}" dt="2024-11-12T18:26:43.193" v="2467" actId="1036"/>
          <ac:spMkLst>
            <pc:docMk/>
            <pc:sldMk cId="2246528741" sldId="780"/>
            <ac:spMk id="5" creationId="{45DC1168-2B60-C610-E8E2-E8AC0BDF7B38}"/>
          </ac:spMkLst>
        </pc:spChg>
      </pc:sldChg>
      <pc:sldChg chg="delSp modSp mod">
        <pc:chgData name="Nicolas Bueno" userId="28e6188e-141d-43b7-80b6-c19822e9c7ba" providerId="ADAL" clId="{C2FD92E6-81D0-4954-AD25-04C44EDE1500}" dt="2024-11-12T18:50:56.485" v="4225" actId="20577"/>
        <pc:sldMkLst>
          <pc:docMk/>
          <pc:sldMk cId="644760808" sldId="785"/>
        </pc:sldMkLst>
        <pc:spChg chg="mod">
          <ac:chgData name="Nicolas Bueno" userId="28e6188e-141d-43b7-80b6-c19822e9c7ba" providerId="ADAL" clId="{C2FD92E6-81D0-4954-AD25-04C44EDE1500}" dt="2024-11-12T18:50:13.654" v="4205"/>
          <ac:spMkLst>
            <pc:docMk/>
            <pc:sldMk cId="644760808" sldId="785"/>
            <ac:spMk id="2" creationId="{A1762381-E596-059D-CC92-6125E10D0C92}"/>
          </ac:spMkLst>
        </pc:spChg>
        <pc:spChg chg="mod">
          <ac:chgData name="Nicolas Bueno" userId="28e6188e-141d-43b7-80b6-c19822e9c7ba" providerId="ADAL" clId="{C2FD92E6-81D0-4954-AD25-04C44EDE1500}" dt="2024-11-12T18:50:40.134" v="4212" actId="14100"/>
          <ac:spMkLst>
            <pc:docMk/>
            <pc:sldMk cId="644760808" sldId="785"/>
            <ac:spMk id="4" creationId="{2AA9EC94-3C80-198C-17E2-61E75F5E1D7D}"/>
          </ac:spMkLst>
        </pc:spChg>
        <pc:spChg chg="mod">
          <ac:chgData name="Nicolas Bueno" userId="28e6188e-141d-43b7-80b6-c19822e9c7ba" providerId="ADAL" clId="{C2FD92E6-81D0-4954-AD25-04C44EDE1500}" dt="2024-11-12T18:50:45.997" v="4221" actId="1035"/>
          <ac:spMkLst>
            <pc:docMk/>
            <pc:sldMk cId="644760808" sldId="785"/>
            <ac:spMk id="5" creationId="{1ED401D0-0E53-7E48-22E9-DB431D22D032}"/>
          </ac:spMkLst>
        </pc:spChg>
        <pc:spChg chg="mod">
          <ac:chgData name="Nicolas Bueno" userId="28e6188e-141d-43b7-80b6-c19822e9c7ba" providerId="ADAL" clId="{C2FD92E6-81D0-4954-AD25-04C44EDE1500}" dt="2024-11-12T18:50:56.485" v="4225" actId="20577"/>
          <ac:spMkLst>
            <pc:docMk/>
            <pc:sldMk cId="644760808" sldId="785"/>
            <ac:spMk id="6" creationId="{8B091FFA-E03E-A52B-235F-7CC28B28805C}"/>
          </ac:spMkLst>
        </pc:spChg>
        <pc:spChg chg="mod">
          <ac:chgData name="Nicolas Bueno" userId="28e6188e-141d-43b7-80b6-c19822e9c7ba" providerId="ADAL" clId="{C2FD92E6-81D0-4954-AD25-04C44EDE1500}" dt="2024-11-12T18:28:53.564" v="2657" actId="1035"/>
          <ac:spMkLst>
            <pc:docMk/>
            <pc:sldMk cId="644760808" sldId="785"/>
            <ac:spMk id="7" creationId="{873EEE5F-E1BF-AB98-5668-9A8B12009306}"/>
          </ac:spMkLst>
        </pc:spChg>
        <pc:spChg chg="del mod">
          <ac:chgData name="Nicolas Bueno" userId="28e6188e-141d-43b7-80b6-c19822e9c7ba" providerId="ADAL" clId="{C2FD92E6-81D0-4954-AD25-04C44EDE1500}" dt="2024-11-12T18:50:17.771" v="4208"/>
          <ac:spMkLst>
            <pc:docMk/>
            <pc:sldMk cId="644760808" sldId="785"/>
            <ac:spMk id="10" creationId="{A34D9EF2-0DDF-BB9F-C5F5-57AA8179B926}"/>
          </ac:spMkLst>
        </pc:spChg>
        <pc:spChg chg="mod">
          <ac:chgData name="Nicolas Bueno" userId="28e6188e-141d-43b7-80b6-c19822e9c7ba" providerId="ADAL" clId="{C2FD92E6-81D0-4954-AD25-04C44EDE1500}" dt="2024-11-12T18:28:31.480" v="2568" actId="1038"/>
          <ac:spMkLst>
            <pc:docMk/>
            <pc:sldMk cId="644760808" sldId="785"/>
            <ac:spMk id="11" creationId="{41090FF9-4E04-A3CA-5ABE-12FFE458F5EF}"/>
          </ac:spMkLst>
        </pc:spChg>
        <pc:spChg chg="mod">
          <ac:chgData name="Nicolas Bueno" userId="28e6188e-141d-43b7-80b6-c19822e9c7ba" providerId="ADAL" clId="{C2FD92E6-81D0-4954-AD25-04C44EDE1500}" dt="2024-11-12T18:28:37.519" v="2586" actId="1037"/>
          <ac:spMkLst>
            <pc:docMk/>
            <pc:sldMk cId="644760808" sldId="785"/>
            <ac:spMk id="12" creationId="{BD26A4C1-D3D7-A478-B7FE-70093B9144CE}"/>
          </ac:spMkLst>
        </pc:spChg>
      </pc:sldChg>
      <pc:sldChg chg="modSp mod">
        <pc:chgData name="Nicolas Bueno" userId="28e6188e-141d-43b7-80b6-c19822e9c7ba" providerId="ADAL" clId="{C2FD92E6-81D0-4954-AD25-04C44EDE1500}" dt="2024-11-12T18:59:27.288" v="4285"/>
        <pc:sldMkLst>
          <pc:docMk/>
          <pc:sldMk cId="3253238852" sldId="789"/>
        </pc:sldMkLst>
        <pc:spChg chg="mod">
          <ac:chgData name="Nicolas Bueno" userId="28e6188e-141d-43b7-80b6-c19822e9c7ba" providerId="ADAL" clId="{C2FD92E6-81D0-4954-AD25-04C44EDE1500}" dt="2024-11-12T18:36:05.102" v="3127" actId="20577"/>
          <ac:spMkLst>
            <pc:docMk/>
            <pc:sldMk cId="3253238852" sldId="789"/>
            <ac:spMk id="2" creationId="{A1762381-E596-059D-CC92-6125E10D0C92}"/>
          </ac:spMkLst>
        </pc:spChg>
        <pc:spChg chg="mod">
          <ac:chgData name="Nicolas Bueno" userId="28e6188e-141d-43b7-80b6-c19822e9c7ba" providerId="ADAL" clId="{C2FD92E6-81D0-4954-AD25-04C44EDE1500}" dt="2024-11-12T18:59:27.288" v="4285"/>
          <ac:spMkLst>
            <pc:docMk/>
            <pc:sldMk cId="3253238852" sldId="789"/>
            <ac:spMk id="9" creationId="{7E82366A-258B-AC3A-0BDA-D90A5113790D}"/>
          </ac:spMkLst>
        </pc:spChg>
      </pc:sldChg>
      <pc:sldChg chg="delSp modSp mod">
        <pc:chgData name="Nicolas Bueno" userId="28e6188e-141d-43b7-80b6-c19822e9c7ba" providerId="ADAL" clId="{C2FD92E6-81D0-4954-AD25-04C44EDE1500}" dt="2024-11-12T18:50:03.991" v="4204"/>
        <pc:sldMkLst>
          <pc:docMk/>
          <pc:sldMk cId="2380382914" sldId="790"/>
        </pc:sldMkLst>
        <pc:spChg chg="mod">
          <ac:chgData name="Nicolas Bueno" userId="28e6188e-141d-43b7-80b6-c19822e9c7ba" providerId="ADAL" clId="{C2FD92E6-81D0-4954-AD25-04C44EDE1500}" dt="2024-11-12T18:50:01.632" v="4202" actId="27636"/>
          <ac:spMkLst>
            <pc:docMk/>
            <pc:sldMk cId="2380382914" sldId="790"/>
            <ac:spMk id="2" creationId="{A1762381-E596-059D-CC92-6125E10D0C92}"/>
          </ac:spMkLst>
        </pc:spChg>
        <pc:spChg chg="del mod">
          <ac:chgData name="Nicolas Bueno" userId="28e6188e-141d-43b7-80b6-c19822e9c7ba" providerId="ADAL" clId="{C2FD92E6-81D0-4954-AD25-04C44EDE1500}" dt="2024-11-12T18:50:03.991" v="4204"/>
          <ac:spMkLst>
            <pc:docMk/>
            <pc:sldMk cId="2380382914" sldId="790"/>
            <ac:spMk id="10" creationId="{A34D9EF2-0DDF-BB9F-C5F5-57AA8179B926}"/>
          </ac:spMkLst>
        </pc:spChg>
        <pc:picChg chg="mod">
          <ac:chgData name="Nicolas Bueno" userId="28e6188e-141d-43b7-80b6-c19822e9c7ba" providerId="ADAL" clId="{C2FD92E6-81D0-4954-AD25-04C44EDE1500}" dt="2024-11-12T18:30:25.434" v="2760" actId="1076"/>
          <ac:picMkLst>
            <pc:docMk/>
            <pc:sldMk cId="2380382914" sldId="790"/>
            <ac:picMk id="8" creationId="{1C926121-56D7-8FDC-6827-18563E09C0DA}"/>
          </ac:picMkLst>
        </pc:picChg>
      </pc:sldChg>
      <pc:sldChg chg="modSp mod">
        <pc:chgData name="Nicolas Bueno" userId="28e6188e-141d-43b7-80b6-c19822e9c7ba" providerId="ADAL" clId="{C2FD92E6-81D0-4954-AD25-04C44EDE1500}" dt="2024-11-12T18:36:43.153" v="3131"/>
        <pc:sldMkLst>
          <pc:docMk/>
          <pc:sldMk cId="2484400033" sldId="793"/>
        </pc:sldMkLst>
        <pc:spChg chg="mod">
          <ac:chgData name="Nicolas Bueno" userId="28e6188e-141d-43b7-80b6-c19822e9c7ba" providerId="ADAL" clId="{C2FD92E6-81D0-4954-AD25-04C44EDE1500}" dt="2024-11-12T18:36:43.153" v="3131"/>
          <ac:spMkLst>
            <pc:docMk/>
            <pc:sldMk cId="2484400033" sldId="793"/>
            <ac:spMk id="2" creationId="{EE366D17-22F1-4820-A41C-49822BD1E464}"/>
          </ac:spMkLst>
        </pc:spChg>
      </pc:sldChg>
      <pc:sldChg chg="modSp mod">
        <pc:chgData name="Nicolas Bueno" userId="28e6188e-141d-43b7-80b6-c19822e9c7ba" providerId="ADAL" clId="{C2FD92E6-81D0-4954-AD25-04C44EDE1500}" dt="2024-11-12T18:47:53.788" v="4121" actId="20577"/>
        <pc:sldMkLst>
          <pc:docMk/>
          <pc:sldMk cId="2221194954" sldId="794"/>
        </pc:sldMkLst>
        <pc:spChg chg="mod">
          <ac:chgData name="Nicolas Bueno" userId="28e6188e-141d-43b7-80b6-c19822e9c7ba" providerId="ADAL" clId="{C2FD92E6-81D0-4954-AD25-04C44EDE1500}" dt="2024-11-12T18:40:11.531" v="3630"/>
          <ac:spMkLst>
            <pc:docMk/>
            <pc:sldMk cId="2221194954" sldId="794"/>
            <ac:spMk id="2" creationId="{A1762381-E596-059D-CC92-6125E10D0C92}"/>
          </ac:spMkLst>
        </pc:spChg>
        <pc:spChg chg="mod">
          <ac:chgData name="Nicolas Bueno" userId="28e6188e-141d-43b7-80b6-c19822e9c7ba" providerId="ADAL" clId="{C2FD92E6-81D0-4954-AD25-04C44EDE1500}" dt="2024-11-12T18:47:53.788" v="4121" actId="20577"/>
          <ac:spMkLst>
            <pc:docMk/>
            <pc:sldMk cId="2221194954" sldId="794"/>
            <ac:spMk id="9" creationId="{7E82366A-258B-AC3A-0BDA-D90A5113790D}"/>
          </ac:spMkLst>
        </pc:spChg>
      </pc:sldChg>
      <pc:sldChg chg="modSp mod">
        <pc:chgData name="Nicolas Bueno" userId="28e6188e-141d-43b7-80b6-c19822e9c7ba" providerId="ADAL" clId="{C2FD92E6-81D0-4954-AD25-04C44EDE1500}" dt="2024-11-12T18:12:37.101" v="1297" actId="20577"/>
        <pc:sldMkLst>
          <pc:docMk/>
          <pc:sldMk cId="616112028" sldId="795"/>
        </pc:sldMkLst>
        <pc:spChg chg="mod">
          <ac:chgData name="Nicolas Bueno" userId="28e6188e-141d-43b7-80b6-c19822e9c7ba" providerId="ADAL" clId="{C2FD92E6-81D0-4954-AD25-04C44EDE1500}" dt="2024-11-12T18:12:37.101" v="1297" actId="20577"/>
          <ac:spMkLst>
            <pc:docMk/>
            <pc:sldMk cId="616112028" sldId="795"/>
            <ac:spMk id="2" creationId="{A1762381-E596-059D-CC92-6125E10D0C92}"/>
          </ac:spMkLst>
        </pc:spChg>
      </pc:sldChg>
      <pc:sldChg chg="modSp mod">
        <pc:chgData name="Nicolas Bueno" userId="28e6188e-141d-43b7-80b6-c19822e9c7ba" providerId="ADAL" clId="{C2FD92E6-81D0-4954-AD25-04C44EDE1500}" dt="2024-11-12T18:48:45.799" v="4180" actId="20577"/>
        <pc:sldMkLst>
          <pc:docMk/>
          <pc:sldMk cId="3256684078" sldId="796"/>
        </pc:sldMkLst>
        <pc:spChg chg="mod">
          <ac:chgData name="Nicolas Bueno" userId="28e6188e-141d-43b7-80b6-c19822e9c7ba" providerId="ADAL" clId="{C2FD92E6-81D0-4954-AD25-04C44EDE1500}" dt="2024-11-12T18:37:11.519" v="3163" actId="20577"/>
          <ac:spMkLst>
            <pc:docMk/>
            <pc:sldMk cId="3256684078" sldId="796"/>
            <ac:spMk id="2" creationId="{A1762381-E596-059D-CC92-6125E10D0C92}"/>
          </ac:spMkLst>
        </pc:spChg>
        <pc:spChg chg="mod">
          <ac:chgData name="Nicolas Bueno" userId="28e6188e-141d-43b7-80b6-c19822e9c7ba" providerId="ADAL" clId="{C2FD92E6-81D0-4954-AD25-04C44EDE1500}" dt="2024-11-12T18:48:45.799" v="4180" actId="20577"/>
          <ac:spMkLst>
            <pc:docMk/>
            <pc:sldMk cId="3256684078" sldId="796"/>
            <ac:spMk id="9" creationId="{7E82366A-258B-AC3A-0BDA-D90A5113790D}"/>
          </ac:spMkLst>
        </pc:spChg>
      </pc:sldChg>
    </pc:docChg>
  </pc:docChgLst>
  <pc:docChgLst>
    <pc:chgData name="Nicolas Bueno" userId="28e6188e-141d-43b7-80b6-c19822e9c7ba" providerId="ADAL" clId="{D53F4CD9-9296-43C9-9419-B944F59D7BAE}"/>
    <pc:docChg chg="undo redo custSel addSld delSld modSld sldOrd modNotesMaster">
      <pc:chgData name="Nicolas Bueno" userId="28e6188e-141d-43b7-80b6-c19822e9c7ba" providerId="ADAL" clId="{D53F4CD9-9296-43C9-9419-B944F59D7BAE}" dt="2024-11-21T12:09:23.213" v="5026" actId="20577"/>
      <pc:docMkLst>
        <pc:docMk/>
      </pc:docMkLst>
      <pc:sldChg chg="addSp modSp mod ord">
        <pc:chgData name="Nicolas Bueno" userId="28e6188e-141d-43b7-80b6-c19822e9c7ba" providerId="ADAL" clId="{D53F4CD9-9296-43C9-9419-B944F59D7BAE}" dt="2024-11-19T10:49:42.199" v="1341" actId="20577"/>
        <pc:sldMkLst>
          <pc:docMk/>
          <pc:sldMk cId="482956695" sldId="403"/>
        </pc:sldMkLst>
        <pc:spChg chg="add mod">
          <ac:chgData name="Nicolas Bueno" userId="28e6188e-141d-43b7-80b6-c19822e9c7ba" providerId="ADAL" clId="{D53F4CD9-9296-43C9-9419-B944F59D7BAE}" dt="2024-11-19T10:42:08.730" v="1022" actId="1076"/>
          <ac:spMkLst>
            <pc:docMk/>
            <pc:sldMk cId="482956695" sldId="403"/>
            <ac:spMk id="3" creationId="{FA210EC7-DC0D-2906-C59A-C85ECDE6BF2F}"/>
          </ac:spMkLst>
        </pc:spChg>
        <pc:spChg chg="mod">
          <ac:chgData name="Nicolas Bueno" userId="28e6188e-141d-43b7-80b6-c19822e9c7ba" providerId="ADAL" clId="{D53F4CD9-9296-43C9-9419-B944F59D7BAE}" dt="2024-11-19T10:41:51.162" v="1018" actId="1076"/>
          <ac:spMkLst>
            <pc:docMk/>
            <pc:sldMk cId="482956695" sldId="403"/>
            <ac:spMk id="5" creationId="{360B3793-1453-DECA-0055-E36170A7E007}"/>
          </ac:spMkLst>
        </pc:spChg>
        <pc:spChg chg="add mod">
          <ac:chgData name="Nicolas Bueno" userId="28e6188e-141d-43b7-80b6-c19822e9c7ba" providerId="ADAL" clId="{D53F4CD9-9296-43C9-9419-B944F59D7BAE}" dt="2024-11-19T10:42:13.881" v="1023" actId="1076"/>
          <ac:spMkLst>
            <pc:docMk/>
            <pc:sldMk cId="482956695" sldId="403"/>
            <ac:spMk id="7" creationId="{392894F7-FEDB-5D6F-D058-520407EC2D9B}"/>
          </ac:spMkLst>
        </pc:spChg>
        <pc:spChg chg="mod">
          <ac:chgData name="Nicolas Bueno" userId="28e6188e-141d-43b7-80b6-c19822e9c7ba" providerId="ADAL" clId="{D53F4CD9-9296-43C9-9419-B944F59D7BAE}" dt="2024-11-19T10:49:42.199" v="1341" actId="20577"/>
          <ac:spMkLst>
            <pc:docMk/>
            <pc:sldMk cId="482956695" sldId="403"/>
            <ac:spMk id="9" creationId="{848CEEF0-A3E9-5891-D249-F0B6697A411D}"/>
          </ac:spMkLst>
        </pc:spChg>
        <pc:spChg chg="add mod">
          <ac:chgData name="Nicolas Bueno" userId="28e6188e-141d-43b7-80b6-c19822e9c7ba" providerId="ADAL" clId="{D53F4CD9-9296-43C9-9419-B944F59D7BAE}" dt="2024-11-19T10:42:29.278" v="1037" actId="1038"/>
          <ac:spMkLst>
            <pc:docMk/>
            <pc:sldMk cId="482956695" sldId="403"/>
            <ac:spMk id="11" creationId="{A49C3EEE-3DDC-A598-F9EA-CBBF66AA4EA6}"/>
          </ac:spMkLst>
        </pc:spChg>
        <pc:spChg chg="mod">
          <ac:chgData name="Nicolas Bueno" userId="28e6188e-141d-43b7-80b6-c19822e9c7ba" providerId="ADAL" clId="{D53F4CD9-9296-43C9-9419-B944F59D7BAE}" dt="2024-11-19T10:42:04.065" v="1021" actId="1076"/>
          <ac:spMkLst>
            <pc:docMk/>
            <pc:sldMk cId="482956695" sldId="403"/>
            <ac:spMk id="13" creationId="{05E11E29-5AF4-16C2-3A27-032D7555F8C8}"/>
          </ac:spMkLst>
        </pc:spChg>
        <pc:spChg chg="mod">
          <ac:chgData name="Nicolas Bueno" userId="28e6188e-141d-43b7-80b6-c19822e9c7ba" providerId="ADAL" clId="{D53F4CD9-9296-43C9-9419-B944F59D7BAE}" dt="2024-11-19T10:41:58.509" v="1020" actId="1076"/>
          <ac:spMkLst>
            <pc:docMk/>
            <pc:sldMk cId="482956695" sldId="403"/>
            <ac:spMk id="14" creationId="{A383C2F7-75D0-BC43-0DB9-F9117168DFB9}"/>
          </ac:spMkLst>
        </pc:spChg>
        <pc:spChg chg="mod">
          <ac:chgData name="Nicolas Bueno" userId="28e6188e-141d-43b7-80b6-c19822e9c7ba" providerId="ADAL" clId="{D53F4CD9-9296-43C9-9419-B944F59D7BAE}" dt="2024-11-19T10:41:53.923" v="1019" actId="1076"/>
          <ac:spMkLst>
            <pc:docMk/>
            <pc:sldMk cId="482956695" sldId="403"/>
            <ac:spMk id="15" creationId="{BC518FBF-1822-0B35-F0BA-3162D9CEBC8B}"/>
          </ac:spMkLst>
        </pc:spChg>
        <pc:spChg chg="add mod">
          <ac:chgData name="Nicolas Bueno" userId="28e6188e-141d-43b7-80b6-c19822e9c7ba" providerId="ADAL" clId="{D53F4CD9-9296-43C9-9419-B944F59D7BAE}" dt="2024-11-19T10:47:16.547" v="1320" actId="20577"/>
          <ac:spMkLst>
            <pc:docMk/>
            <pc:sldMk cId="482956695" sldId="403"/>
            <ac:spMk id="16" creationId="{FE482C00-4EC8-9773-2DBD-BF041990D1D0}"/>
          </ac:spMkLst>
        </pc:spChg>
        <pc:picChg chg="add mod modCrop">
          <ac:chgData name="Nicolas Bueno" userId="28e6188e-141d-43b7-80b6-c19822e9c7ba" providerId="ADAL" clId="{D53F4CD9-9296-43C9-9419-B944F59D7BAE}" dt="2024-11-19T10:41:45.620" v="1017" actId="1038"/>
          <ac:picMkLst>
            <pc:docMk/>
            <pc:sldMk cId="482956695" sldId="403"/>
            <ac:picMk id="2" creationId="{B0F21383-52EA-1247-0DC2-6CFBFCA634AE}"/>
          </ac:picMkLst>
        </pc:picChg>
        <pc:picChg chg="mod">
          <ac:chgData name="Nicolas Bueno" userId="28e6188e-141d-43b7-80b6-c19822e9c7ba" providerId="ADAL" clId="{D53F4CD9-9296-43C9-9419-B944F59D7BAE}" dt="2024-11-19T10:41:45.620" v="1017" actId="1038"/>
          <ac:picMkLst>
            <pc:docMk/>
            <pc:sldMk cId="482956695" sldId="403"/>
            <ac:picMk id="4" creationId="{EE4C97C6-1691-BC34-A1D9-6690C54CBD9C}"/>
          </ac:picMkLst>
        </pc:picChg>
        <pc:picChg chg="add mod">
          <ac:chgData name="Nicolas Bueno" userId="28e6188e-141d-43b7-80b6-c19822e9c7ba" providerId="ADAL" clId="{D53F4CD9-9296-43C9-9419-B944F59D7BAE}" dt="2024-11-19T10:41:45.620" v="1017" actId="1038"/>
          <ac:picMkLst>
            <pc:docMk/>
            <pc:sldMk cId="482956695" sldId="403"/>
            <ac:picMk id="6" creationId="{051D6070-0735-249D-2708-F32AF0D592B7}"/>
          </ac:picMkLst>
        </pc:picChg>
        <pc:picChg chg="mod">
          <ac:chgData name="Nicolas Bueno" userId="28e6188e-141d-43b7-80b6-c19822e9c7ba" providerId="ADAL" clId="{D53F4CD9-9296-43C9-9419-B944F59D7BAE}" dt="2024-11-19T10:41:45.620" v="1017" actId="1038"/>
          <ac:picMkLst>
            <pc:docMk/>
            <pc:sldMk cId="482956695" sldId="403"/>
            <ac:picMk id="8" creationId="{4F974BA6-BA9F-DC6C-4013-50C2BBDBCAEF}"/>
          </ac:picMkLst>
        </pc:picChg>
        <pc:picChg chg="mod">
          <ac:chgData name="Nicolas Bueno" userId="28e6188e-141d-43b7-80b6-c19822e9c7ba" providerId="ADAL" clId="{D53F4CD9-9296-43C9-9419-B944F59D7BAE}" dt="2024-11-19T10:41:45.620" v="1017" actId="1038"/>
          <ac:picMkLst>
            <pc:docMk/>
            <pc:sldMk cId="482956695" sldId="403"/>
            <ac:picMk id="10" creationId="{EAC2C8BD-B2EB-8E84-3C28-8F2257D69C7D}"/>
          </ac:picMkLst>
        </pc:picChg>
        <pc:picChg chg="mod">
          <ac:chgData name="Nicolas Bueno" userId="28e6188e-141d-43b7-80b6-c19822e9c7ba" providerId="ADAL" clId="{D53F4CD9-9296-43C9-9419-B944F59D7BAE}" dt="2024-11-19T10:41:45.620" v="1017" actId="1038"/>
          <ac:picMkLst>
            <pc:docMk/>
            <pc:sldMk cId="482956695" sldId="403"/>
            <ac:picMk id="12" creationId="{65955B8C-4701-2315-0E49-72F5EE4D49E0}"/>
          </ac:picMkLst>
        </pc:picChg>
      </pc:sldChg>
      <pc:sldChg chg="del">
        <pc:chgData name="Nicolas Bueno" userId="28e6188e-141d-43b7-80b6-c19822e9c7ba" providerId="ADAL" clId="{D53F4CD9-9296-43C9-9419-B944F59D7BAE}" dt="2024-11-19T11:51:23.220" v="4057" actId="47"/>
        <pc:sldMkLst>
          <pc:docMk/>
          <pc:sldMk cId="3031378571" sldId="754"/>
        </pc:sldMkLst>
      </pc:sldChg>
      <pc:sldChg chg="del">
        <pc:chgData name="Nicolas Bueno" userId="28e6188e-141d-43b7-80b6-c19822e9c7ba" providerId="ADAL" clId="{D53F4CD9-9296-43C9-9419-B944F59D7BAE}" dt="2024-11-19T11:51:22.325" v="4055" actId="47"/>
        <pc:sldMkLst>
          <pc:docMk/>
          <pc:sldMk cId="280693794" sldId="756"/>
        </pc:sldMkLst>
      </pc:sldChg>
      <pc:sldChg chg="addSp delSp modSp mod ord">
        <pc:chgData name="Nicolas Bueno" userId="28e6188e-141d-43b7-80b6-c19822e9c7ba" providerId="ADAL" clId="{D53F4CD9-9296-43C9-9419-B944F59D7BAE}" dt="2024-11-19T12:00:16.589" v="4286" actId="1076"/>
        <pc:sldMkLst>
          <pc:docMk/>
          <pc:sldMk cId="2988412132" sldId="758"/>
        </pc:sldMkLst>
        <pc:spChg chg="del mod">
          <ac:chgData name="Nicolas Bueno" userId="28e6188e-141d-43b7-80b6-c19822e9c7ba" providerId="ADAL" clId="{D53F4CD9-9296-43C9-9419-B944F59D7BAE}" dt="2024-11-19T11:01:28.075" v="1785" actId="478"/>
          <ac:spMkLst>
            <pc:docMk/>
            <pc:sldMk cId="2988412132" sldId="758"/>
            <ac:spMk id="2" creationId="{E4AAE81E-A70B-C6FD-7F40-E52D3985B40C}"/>
          </ac:spMkLst>
        </pc:spChg>
        <pc:spChg chg="add del">
          <ac:chgData name="Nicolas Bueno" userId="28e6188e-141d-43b7-80b6-c19822e9c7ba" providerId="ADAL" clId="{D53F4CD9-9296-43C9-9419-B944F59D7BAE}" dt="2024-11-19T10:59:39.214" v="1742" actId="478"/>
          <ac:spMkLst>
            <pc:docMk/>
            <pc:sldMk cId="2988412132" sldId="758"/>
            <ac:spMk id="5" creationId="{825E6436-FC6B-1628-A941-D0A9C983A0F9}"/>
          </ac:spMkLst>
        </pc:spChg>
        <pc:spChg chg="add mod">
          <ac:chgData name="Nicolas Bueno" userId="28e6188e-141d-43b7-80b6-c19822e9c7ba" providerId="ADAL" clId="{D53F4CD9-9296-43C9-9419-B944F59D7BAE}" dt="2024-11-19T11:23:00.360" v="2995" actId="6549"/>
          <ac:spMkLst>
            <pc:docMk/>
            <pc:sldMk cId="2988412132" sldId="758"/>
            <ac:spMk id="6" creationId="{E16402FD-E148-3AB9-3B08-7569DBC67C1A}"/>
          </ac:spMkLst>
        </pc:spChg>
        <pc:spChg chg="add del mod">
          <ac:chgData name="Nicolas Bueno" userId="28e6188e-141d-43b7-80b6-c19822e9c7ba" providerId="ADAL" clId="{D53F4CD9-9296-43C9-9419-B944F59D7BAE}" dt="2024-11-19T11:58:49.075" v="4263" actId="478"/>
          <ac:spMkLst>
            <pc:docMk/>
            <pc:sldMk cId="2988412132" sldId="758"/>
            <ac:spMk id="7" creationId="{0C420F70-F42A-96FE-D352-D6AF4AF0EF38}"/>
          </ac:spMkLst>
        </pc:spChg>
        <pc:spChg chg="add del mod">
          <ac:chgData name="Nicolas Bueno" userId="28e6188e-141d-43b7-80b6-c19822e9c7ba" providerId="ADAL" clId="{D53F4CD9-9296-43C9-9419-B944F59D7BAE}" dt="2024-11-19T11:58:51.635" v="4265" actId="478"/>
          <ac:spMkLst>
            <pc:docMk/>
            <pc:sldMk cId="2988412132" sldId="758"/>
            <ac:spMk id="8" creationId="{6CA83621-EDF4-7F18-F5C2-1B0A46434CA1}"/>
          </ac:spMkLst>
        </pc:spChg>
        <pc:spChg chg="add mod">
          <ac:chgData name="Nicolas Bueno" userId="28e6188e-141d-43b7-80b6-c19822e9c7ba" providerId="ADAL" clId="{D53F4CD9-9296-43C9-9419-B944F59D7BAE}" dt="2024-11-19T12:00:16.589" v="4286" actId="1076"/>
          <ac:spMkLst>
            <pc:docMk/>
            <pc:sldMk cId="2988412132" sldId="758"/>
            <ac:spMk id="11" creationId="{18F335C0-06F0-E105-7A61-D23982E8EA17}"/>
          </ac:spMkLst>
        </pc:spChg>
        <pc:picChg chg="del mod">
          <ac:chgData name="Nicolas Bueno" userId="28e6188e-141d-43b7-80b6-c19822e9c7ba" providerId="ADAL" clId="{D53F4CD9-9296-43C9-9419-B944F59D7BAE}" dt="2024-11-19T11:01:25.259" v="1784" actId="478"/>
          <ac:picMkLst>
            <pc:docMk/>
            <pc:sldMk cId="2988412132" sldId="758"/>
            <ac:picMk id="4" creationId="{66CA4232-B0F1-4838-19A5-9FD7772BD7B9}"/>
          </ac:picMkLst>
        </pc:picChg>
        <pc:picChg chg="add mod">
          <ac:chgData name="Nicolas Bueno" userId="28e6188e-141d-43b7-80b6-c19822e9c7ba" providerId="ADAL" clId="{D53F4CD9-9296-43C9-9419-B944F59D7BAE}" dt="2024-11-19T11:59:03.230" v="4272" actId="1076"/>
          <ac:picMkLst>
            <pc:docMk/>
            <pc:sldMk cId="2988412132" sldId="758"/>
            <ac:picMk id="9" creationId="{FB1883E6-A314-0DFB-227E-59570326FD11}"/>
          </ac:picMkLst>
        </pc:picChg>
      </pc:sldChg>
      <pc:sldChg chg="del">
        <pc:chgData name="Nicolas Bueno" userId="28e6188e-141d-43b7-80b6-c19822e9c7ba" providerId="ADAL" clId="{D53F4CD9-9296-43C9-9419-B944F59D7BAE}" dt="2024-11-19T08:00:39.566" v="0" actId="47"/>
        <pc:sldMkLst>
          <pc:docMk/>
          <pc:sldMk cId="1028059990" sldId="777"/>
        </pc:sldMkLst>
      </pc:sldChg>
      <pc:sldChg chg="del">
        <pc:chgData name="Nicolas Bueno" userId="28e6188e-141d-43b7-80b6-c19822e9c7ba" providerId="ADAL" clId="{D53F4CD9-9296-43C9-9419-B944F59D7BAE}" dt="2024-11-19T08:01:01.224" v="1" actId="47"/>
        <pc:sldMkLst>
          <pc:docMk/>
          <pc:sldMk cId="2464414830" sldId="779"/>
        </pc:sldMkLst>
      </pc:sldChg>
      <pc:sldChg chg="del">
        <pc:chgData name="Nicolas Bueno" userId="28e6188e-141d-43b7-80b6-c19822e9c7ba" providerId="ADAL" clId="{D53F4CD9-9296-43C9-9419-B944F59D7BAE}" dt="2024-11-19T08:01:02.986" v="3" actId="47"/>
        <pc:sldMkLst>
          <pc:docMk/>
          <pc:sldMk cId="2246528741" sldId="780"/>
        </pc:sldMkLst>
      </pc:sldChg>
      <pc:sldChg chg="addSp delSp modSp add del mod">
        <pc:chgData name="Nicolas Bueno" userId="28e6188e-141d-43b7-80b6-c19822e9c7ba" providerId="ADAL" clId="{D53F4CD9-9296-43C9-9419-B944F59D7BAE}" dt="2024-11-19T10:29:13.869" v="622" actId="2696"/>
        <pc:sldMkLst>
          <pc:docMk/>
          <pc:sldMk cId="644760808" sldId="785"/>
        </pc:sldMkLst>
        <pc:spChg chg="mod">
          <ac:chgData name="Nicolas Bueno" userId="28e6188e-141d-43b7-80b6-c19822e9c7ba" providerId="ADAL" clId="{D53F4CD9-9296-43C9-9419-B944F59D7BAE}" dt="2024-11-19T10:28:38.166" v="582" actId="403"/>
          <ac:spMkLst>
            <pc:docMk/>
            <pc:sldMk cId="644760808" sldId="785"/>
            <ac:spMk id="2" creationId="{A1762381-E596-059D-CC92-6125E10D0C92}"/>
          </ac:spMkLst>
        </pc:spChg>
        <pc:spChg chg="del">
          <ac:chgData name="Nicolas Bueno" userId="28e6188e-141d-43b7-80b6-c19822e9c7ba" providerId="ADAL" clId="{D53F4CD9-9296-43C9-9419-B944F59D7BAE}" dt="2024-11-19T08:04:14.041" v="117" actId="478"/>
          <ac:spMkLst>
            <pc:docMk/>
            <pc:sldMk cId="644760808" sldId="785"/>
            <ac:spMk id="4" creationId="{2AA9EC94-3C80-198C-17E2-61E75F5E1D7D}"/>
          </ac:spMkLst>
        </pc:spChg>
        <pc:spChg chg="del">
          <ac:chgData name="Nicolas Bueno" userId="28e6188e-141d-43b7-80b6-c19822e9c7ba" providerId="ADAL" clId="{D53F4CD9-9296-43C9-9419-B944F59D7BAE}" dt="2024-11-19T08:04:14.041" v="117" actId="478"/>
          <ac:spMkLst>
            <pc:docMk/>
            <pc:sldMk cId="644760808" sldId="785"/>
            <ac:spMk id="5" creationId="{1ED401D0-0E53-7E48-22E9-DB431D22D032}"/>
          </ac:spMkLst>
        </pc:spChg>
        <pc:spChg chg="add mod">
          <ac:chgData name="Nicolas Bueno" userId="28e6188e-141d-43b7-80b6-c19822e9c7ba" providerId="ADAL" clId="{D53F4CD9-9296-43C9-9419-B944F59D7BAE}" dt="2024-11-19T10:28:48.676" v="606" actId="1035"/>
          <ac:spMkLst>
            <pc:docMk/>
            <pc:sldMk cId="644760808" sldId="785"/>
            <ac:spMk id="5" creationId="{4E3F31E7-71B5-FA9D-FA26-794EA9C9A3B3}"/>
          </ac:spMkLst>
        </pc:spChg>
        <pc:spChg chg="del">
          <ac:chgData name="Nicolas Bueno" userId="28e6188e-141d-43b7-80b6-c19822e9c7ba" providerId="ADAL" clId="{D53F4CD9-9296-43C9-9419-B944F59D7BAE}" dt="2024-11-19T08:01:49.733" v="100" actId="478"/>
          <ac:spMkLst>
            <pc:docMk/>
            <pc:sldMk cId="644760808" sldId="785"/>
            <ac:spMk id="6" creationId="{8B091FFA-E03E-A52B-235F-7CC28B28805C}"/>
          </ac:spMkLst>
        </pc:spChg>
        <pc:spChg chg="del">
          <ac:chgData name="Nicolas Bueno" userId="28e6188e-141d-43b7-80b6-c19822e9c7ba" providerId="ADAL" clId="{D53F4CD9-9296-43C9-9419-B944F59D7BAE}" dt="2024-11-19T08:01:45.981" v="99" actId="478"/>
          <ac:spMkLst>
            <pc:docMk/>
            <pc:sldMk cId="644760808" sldId="785"/>
            <ac:spMk id="7" creationId="{873EEE5F-E1BF-AB98-5668-9A8B12009306}"/>
          </ac:spMkLst>
        </pc:spChg>
        <pc:spChg chg="del">
          <ac:chgData name="Nicolas Bueno" userId="28e6188e-141d-43b7-80b6-c19822e9c7ba" providerId="ADAL" clId="{D53F4CD9-9296-43C9-9419-B944F59D7BAE}" dt="2024-11-19T08:04:11.308" v="116" actId="478"/>
          <ac:spMkLst>
            <pc:docMk/>
            <pc:sldMk cId="644760808" sldId="785"/>
            <ac:spMk id="11" creationId="{41090FF9-4E04-A3CA-5ABE-12FFE458F5EF}"/>
          </ac:spMkLst>
        </pc:spChg>
        <pc:spChg chg="del">
          <ac:chgData name="Nicolas Bueno" userId="28e6188e-141d-43b7-80b6-c19822e9c7ba" providerId="ADAL" clId="{D53F4CD9-9296-43C9-9419-B944F59D7BAE}" dt="2024-11-19T08:04:14.041" v="117" actId="478"/>
          <ac:spMkLst>
            <pc:docMk/>
            <pc:sldMk cId="644760808" sldId="785"/>
            <ac:spMk id="12" creationId="{BD26A4C1-D3D7-A478-B7FE-70093B9144CE}"/>
          </ac:spMkLst>
        </pc:spChg>
        <pc:picChg chg="del mod">
          <ac:chgData name="Nicolas Bueno" userId="28e6188e-141d-43b7-80b6-c19822e9c7ba" providerId="ADAL" clId="{D53F4CD9-9296-43C9-9419-B944F59D7BAE}" dt="2024-11-19T08:04:16.473" v="119" actId="478"/>
          <ac:picMkLst>
            <pc:docMk/>
            <pc:sldMk cId="644760808" sldId="785"/>
            <ac:picMk id="3" creationId="{9F5E9426-DE2B-8EFB-415F-E6519629DD67}"/>
          </ac:picMkLst>
        </pc:picChg>
        <pc:picChg chg="add del mod">
          <ac:chgData name="Nicolas Bueno" userId="28e6188e-141d-43b7-80b6-c19822e9c7ba" providerId="ADAL" clId="{D53F4CD9-9296-43C9-9419-B944F59D7BAE}" dt="2024-11-19T10:28:43.903" v="594" actId="1036"/>
          <ac:picMkLst>
            <pc:docMk/>
            <pc:sldMk cId="644760808" sldId="785"/>
            <ac:picMk id="3" creationId="{D05B0342-B2FF-589B-F638-2405521D2CB4}"/>
          </ac:picMkLst>
        </pc:picChg>
      </pc:sldChg>
      <pc:sldChg chg="addSp delSp modSp del mod ord">
        <pc:chgData name="Nicolas Bueno" userId="28e6188e-141d-43b7-80b6-c19822e9c7ba" providerId="ADAL" clId="{D53F4CD9-9296-43C9-9419-B944F59D7BAE}" dt="2024-11-19T11:51:23.926" v="4059" actId="47"/>
        <pc:sldMkLst>
          <pc:docMk/>
          <pc:sldMk cId="3253238852" sldId="789"/>
        </pc:sldMkLst>
        <pc:spChg chg="del mod">
          <ac:chgData name="Nicolas Bueno" userId="28e6188e-141d-43b7-80b6-c19822e9c7ba" providerId="ADAL" clId="{D53F4CD9-9296-43C9-9419-B944F59D7BAE}" dt="2024-11-19T11:00:00.876" v="1769" actId="478"/>
          <ac:spMkLst>
            <pc:docMk/>
            <pc:sldMk cId="3253238852" sldId="789"/>
            <ac:spMk id="2" creationId="{A1762381-E596-059D-CC92-6125E10D0C92}"/>
          </ac:spMkLst>
        </pc:spChg>
        <pc:spChg chg="add mod">
          <ac:chgData name="Nicolas Bueno" userId="28e6188e-141d-43b7-80b6-c19822e9c7ba" providerId="ADAL" clId="{D53F4CD9-9296-43C9-9419-B944F59D7BAE}" dt="2024-11-19T11:00:06.596" v="1770" actId="1076"/>
          <ac:spMkLst>
            <pc:docMk/>
            <pc:sldMk cId="3253238852" sldId="789"/>
            <ac:spMk id="3" creationId="{717BE740-54C0-3090-9783-9F6E239FAD30}"/>
          </ac:spMkLst>
        </pc:spChg>
        <pc:spChg chg="del mod">
          <ac:chgData name="Nicolas Bueno" userId="28e6188e-141d-43b7-80b6-c19822e9c7ba" providerId="ADAL" clId="{D53F4CD9-9296-43C9-9419-B944F59D7BAE}" dt="2024-11-19T10:38:43.589" v="963" actId="478"/>
          <ac:spMkLst>
            <pc:docMk/>
            <pc:sldMk cId="3253238852" sldId="789"/>
            <ac:spMk id="9" creationId="{7E82366A-258B-AC3A-0BDA-D90A5113790D}"/>
          </ac:spMkLst>
        </pc:spChg>
      </pc:sldChg>
      <pc:sldChg chg="del">
        <pc:chgData name="Nicolas Bueno" userId="28e6188e-141d-43b7-80b6-c19822e9c7ba" providerId="ADAL" clId="{D53F4CD9-9296-43C9-9419-B944F59D7BAE}" dt="2024-11-19T08:04:46.707" v="126" actId="47"/>
        <pc:sldMkLst>
          <pc:docMk/>
          <pc:sldMk cId="2380382914" sldId="790"/>
        </pc:sldMkLst>
      </pc:sldChg>
      <pc:sldChg chg="del">
        <pc:chgData name="Nicolas Bueno" userId="28e6188e-141d-43b7-80b6-c19822e9c7ba" providerId="ADAL" clId="{D53F4CD9-9296-43C9-9419-B944F59D7BAE}" dt="2024-11-19T08:04:49.163" v="127" actId="47"/>
        <pc:sldMkLst>
          <pc:docMk/>
          <pc:sldMk cId="3581300375" sldId="791"/>
        </pc:sldMkLst>
      </pc:sldChg>
      <pc:sldChg chg="addSp delSp modSp mod ord">
        <pc:chgData name="Nicolas Bueno" userId="28e6188e-141d-43b7-80b6-c19822e9c7ba" providerId="ADAL" clId="{D53F4CD9-9296-43C9-9419-B944F59D7BAE}" dt="2024-11-19T11:23:09.494" v="2996" actId="6549"/>
        <pc:sldMkLst>
          <pc:docMk/>
          <pc:sldMk cId="2484400033" sldId="793"/>
        </pc:sldMkLst>
        <pc:spChg chg="mod">
          <ac:chgData name="Nicolas Bueno" userId="28e6188e-141d-43b7-80b6-c19822e9c7ba" providerId="ADAL" clId="{D53F4CD9-9296-43C9-9419-B944F59D7BAE}" dt="2024-11-19T11:23:09.494" v="2996" actId="6549"/>
          <ac:spMkLst>
            <pc:docMk/>
            <pc:sldMk cId="2484400033" sldId="793"/>
            <ac:spMk id="2" creationId="{EE366D17-22F1-4820-A41C-49822BD1E464}"/>
          </ac:spMkLst>
        </pc:spChg>
        <pc:spChg chg="add del">
          <ac:chgData name="Nicolas Bueno" userId="28e6188e-141d-43b7-80b6-c19822e9c7ba" providerId="ADAL" clId="{D53F4CD9-9296-43C9-9419-B944F59D7BAE}" dt="2024-11-19T10:31:34.399" v="694" actId="22"/>
          <ac:spMkLst>
            <pc:docMk/>
            <pc:sldMk cId="2484400033" sldId="793"/>
            <ac:spMk id="4" creationId="{C474E06C-E4B0-223F-A627-21CA006F7C3A}"/>
          </ac:spMkLst>
        </pc:spChg>
        <pc:spChg chg="add del mod">
          <ac:chgData name="Nicolas Bueno" userId="28e6188e-141d-43b7-80b6-c19822e9c7ba" providerId="ADAL" clId="{D53F4CD9-9296-43C9-9419-B944F59D7BAE}" dt="2024-11-19T10:47:26.848" v="1323"/>
          <ac:spMkLst>
            <pc:docMk/>
            <pc:sldMk cId="2484400033" sldId="793"/>
            <ac:spMk id="9" creationId="{A399E512-C7A4-005D-9E19-A9EE40CE3BC6}"/>
          </ac:spMkLst>
        </pc:spChg>
        <pc:spChg chg="del mod">
          <ac:chgData name="Nicolas Bueno" userId="28e6188e-141d-43b7-80b6-c19822e9c7ba" providerId="ADAL" clId="{D53F4CD9-9296-43C9-9419-B944F59D7BAE}" dt="2024-11-19T10:34:02.230" v="819" actId="478"/>
          <ac:spMkLst>
            <pc:docMk/>
            <pc:sldMk cId="2484400033" sldId="793"/>
            <ac:spMk id="13" creationId="{05E11E29-5AF4-16C2-3A27-032D7555F8C8}"/>
          </ac:spMkLst>
        </pc:spChg>
        <pc:spChg chg="add mod">
          <ac:chgData name="Nicolas Bueno" userId="28e6188e-141d-43b7-80b6-c19822e9c7ba" providerId="ADAL" clId="{D53F4CD9-9296-43C9-9419-B944F59D7BAE}" dt="2024-11-19T10:49:05.917" v="1331" actId="20577"/>
          <ac:spMkLst>
            <pc:docMk/>
            <pc:sldMk cId="2484400033" sldId="793"/>
            <ac:spMk id="14" creationId="{205B91F9-A854-8F8D-0636-C6AB8ABC3D04}"/>
          </ac:spMkLst>
        </pc:spChg>
        <pc:spChg chg="mod">
          <ac:chgData name="Nicolas Bueno" userId="28e6188e-141d-43b7-80b6-c19822e9c7ba" providerId="ADAL" clId="{D53F4CD9-9296-43C9-9419-B944F59D7BAE}" dt="2024-11-19T10:39:48.334" v="970" actId="1076"/>
          <ac:spMkLst>
            <pc:docMk/>
            <pc:sldMk cId="2484400033" sldId="793"/>
            <ac:spMk id="15" creationId="{BC518FBF-1822-0B35-F0BA-3162D9CEBC8B}"/>
          </ac:spMkLst>
        </pc:spChg>
        <pc:picChg chg="add del mod">
          <ac:chgData name="Nicolas Bueno" userId="28e6188e-141d-43b7-80b6-c19822e9c7ba" providerId="ADAL" clId="{D53F4CD9-9296-43C9-9419-B944F59D7BAE}" dt="2024-11-19T10:33:59.702" v="818" actId="478"/>
          <ac:picMkLst>
            <pc:docMk/>
            <pc:sldMk cId="2484400033" sldId="793"/>
            <ac:picMk id="6" creationId="{EB89F92B-1EEF-EFA6-0EFA-4C79DA48BE03}"/>
          </ac:picMkLst>
        </pc:picChg>
        <pc:picChg chg="mod modCrop">
          <ac:chgData name="Nicolas Bueno" userId="28e6188e-141d-43b7-80b6-c19822e9c7ba" providerId="ADAL" clId="{D53F4CD9-9296-43C9-9419-B944F59D7BAE}" dt="2024-11-19T10:39:44.972" v="969" actId="14100"/>
          <ac:picMkLst>
            <pc:docMk/>
            <pc:sldMk cId="2484400033" sldId="793"/>
            <ac:picMk id="7" creationId="{C9F4AA20-120D-18D1-EF16-04B7A67D9516}"/>
          </ac:picMkLst>
        </pc:picChg>
        <pc:picChg chg="del">
          <ac:chgData name="Nicolas Bueno" userId="28e6188e-141d-43b7-80b6-c19822e9c7ba" providerId="ADAL" clId="{D53F4CD9-9296-43C9-9419-B944F59D7BAE}" dt="2024-11-19T10:31:32.120" v="692" actId="478"/>
          <ac:picMkLst>
            <pc:docMk/>
            <pc:sldMk cId="2484400033" sldId="793"/>
            <ac:picMk id="11" creationId="{5CFB79AC-EC7F-714F-F7D1-3E92D9D7B933}"/>
          </ac:picMkLst>
        </pc:picChg>
        <pc:picChg chg="add mod">
          <ac:chgData name="Nicolas Bueno" userId="28e6188e-141d-43b7-80b6-c19822e9c7ba" providerId="ADAL" clId="{D53F4CD9-9296-43C9-9419-B944F59D7BAE}" dt="2024-11-19T10:48:50.891" v="1327" actId="14100"/>
          <ac:picMkLst>
            <pc:docMk/>
            <pc:sldMk cId="2484400033" sldId="793"/>
            <ac:picMk id="12" creationId="{D4DF77A0-AF42-A754-AD55-1D3A5F9D55D3}"/>
          </ac:picMkLst>
        </pc:picChg>
      </pc:sldChg>
      <pc:sldChg chg="del">
        <pc:chgData name="Nicolas Bueno" userId="28e6188e-141d-43b7-80b6-c19822e9c7ba" providerId="ADAL" clId="{D53F4CD9-9296-43C9-9419-B944F59D7BAE}" dt="2024-11-19T11:51:22.827" v="4056" actId="47"/>
        <pc:sldMkLst>
          <pc:docMk/>
          <pc:sldMk cId="2221194954" sldId="794"/>
        </pc:sldMkLst>
      </pc:sldChg>
      <pc:sldChg chg="del">
        <pc:chgData name="Nicolas Bueno" userId="28e6188e-141d-43b7-80b6-c19822e9c7ba" providerId="ADAL" clId="{D53F4CD9-9296-43C9-9419-B944F59D7BAE}" dt="2024-11-19T08:01:02.184" v="2" actId="47"/>
        <pc:sldMkLst>
          <pc:docMk/>
          <pc:sldMk cId="616112028" sldId="795"/>
        </pc:sldMkLst>
      </pc:sldChg>
      <pc:sldChg chg="del">
        <pc:chgData name="Nicolas Bueno" userId="28e6188e-141d-43b7-80b6-c19822e9c7ba" providerId="ADAL" clId="{D53F4CD9-9296-43C9-9419-B944F59D7BAE}" dt="2024-11-19T11:51:23.566" v="4058" actId="47"/>
        <pc:sldMkLst>
          <pc:docMk/>
          <pc:sldMk cId="3256684078" sldId="796"/>
        </pc:sldMkLst>
      </pc:sldChg>
      <pc:sldChg chg="addSp delSp modSp add del mod">
        <pc:chgData name="Nicolas Bueno" userId="28e6188e-141d-43b7-80b6-c19822e9c7ba" providerId="ADAL" clId="{D53F4CD9-9296-43C9-9419-B944F59D7BAE}" dt="2024-11-19T10:30:35.754" v="691" actId="47"/>
        <pc:sldMkLst>
          <pc:docMk/>
          <pc:sldMk cId="2205624993" sldId="797"/>
        </pc:sldMkLst>
        <pc:spChg chg="mod">
          <ac:chgData name="Nicolas Bueno" userId="28e6188e-141d-43b7-80b6-c19822e9c7ba" providerId="ADAL" clId="{D53F4CD9-9296-43C9-9419-B944F59D7BAE}" dt="2024-11-19T10:28:34.002" v="581" actId="20577"/>
          <ac:spMkLst>
            <pc:docMk/>
            <pc:sldMk cId="2205624993" sldId="797"/>
            <ac:spMk id="2" creationId="{A1762381-E596-059D-CC92-6125E10D0C92}"/>
          </ac:spMkLst>
        </pc:spChg>
        <pc:spChg chg="del">
          <ac:chgData name="Nicolas Bueno" userId="28e6188e-141d-43b7-80b6-c19822e9c7ba" providerId="ADAL" clId="{D53F4CD9-9296-43C9-9419-B944F59D7BAE}" dt="2024-11-19T08:04:24.679" v="122" actId="478"/>
          <ac:spMkLst>
            <pc:docMk/>
            <pc:sldMk cId="2205624993" sldId="797"/>
            <ac:spMk id="4" creationId="{2AA9EC94-3C80-198C-17E2-61E75F5E1D7D}"/>
          </ac:spMkLst>
        </pc:spChg>
        <pc:spChg chg="add mod">
          <ac:chgData name="Nicolas Bueno" userId="28e6188e-141d-43b7-80b6-c19822e9c7ba" providerId="ADAL" clId="{D53F4CD9-9296-43C9-9419-B944F59D7BAE}" dt="2024-11-19T10:28:17.771" v="578" actId="313"/>
          <ac:spMkLst>
            <pc:docMk/>
            <pc:sldMk cId="2205624993" sldId="797"/>
            <ac:spMk id="4" creationId="{B4800A73-ED1A-BBE7-C679-D7B86C5BC8A0}"/>
          </ac:spMkLst>
        </pc:spChg>
        <pc:spChg chg="del">
          <ac:chgData name="Nicolas Bueno" userId="28e6188e-141d-43b7-80b6-c19822e9c7ba" providerId="ADAL" clId="{D53F4CD9-9296-43C9-9419-B944F59D7BAE}" dt="2024-11-19T08:04:24.679" v="122" actId="478"/>
          <ac:spMkLst>
            <pc:docMk/>
            <pc:sldMk cId="2205624993" sldId="797"/>
            <ac:spMk id="5" creationId="{1ED401D0-0E53-7E48-22E9-DB431D22D032}"/>
          </ac:spMkLst>
        </pc:spChg>
        <pc:spChg chg="del">
          <ac:chgData name="Nicolas Bueno" userId="28e6188e-141d-43b7-80b6-c19822e9c7ba" providerId="ADAL" clId="{D53F4CD9-9296-43C9-9419-B944F59D7BAE}" dt="2024-11-19T08:04:19.924" v="120" actId="478"/>
          <ac:spMkLst>
            <pc:docMk/>
            <pc:sldMk cId="2205624993" sldId="797"/>
            <ac:spMk id="11" creationId="{41090FF9-4E04-A3CA-5ABE-12FFE458F5EF}"/>
          </ac:spMkLst>
        </pc:spChg>
        <pc:spChg chg="del">
          <ac:chgData name="Nicolas Bueno" userId="28e6188e-141d-43b7-80b6-c19822e9c7ba" providerId="ADAL" clId="{D53F4CD9-9296-43C9-9419-B944F59D7BAE}" dt="2024-11-19T08:04:19.924" v="120" actId="478"/>
          <ac:spMkLst>
            <pc:docMk/>
            <pc:sldMk cId="2205624993" sldId="797"/>
            <ac:spMk id="12" creationId="{BD26A4C1-D3D7-A478-B7FE-70093B9144CE}"/>
          </ac:spMkLst>
        </pc:spChg>
        <pc:picChg chg="add mod">
          <ac:chgData name="Nicolas Bueno" userId="28e6188e-141d-43b7-80b6-c19822e9c7ba" providerId="ADAL" clId="{D53F4CD9-9296-43C9-9419-B944F59D7BAE}" dt="2024-11-19T10:29:55.979" v="638" actId="1076"/>
          <ac:picMkLst>
            <pc:docMk/>
            <pc:sldMk cId="2205624993" sldId="797"/>
            <ac:picMk id="3" creationId="{0B3D55DE-8391-0C98-C2D4-237B211FDF72}"/>
          </ac:picMkLst>
        </pc:picChg>
        <pc:picChg chg="del">
          <ac:chgData name="Nicolas Bueno" userId="28e6188e-141d-43b7-80b6-c19822e9c7ba" providerId="ADAL" clId="{D53F4CD9-9296-43C9-9419-B944F59D7BAE}" dt="2024-11-19T08:04:21.955" v="121" actId="478"/>
          <ac:picMkLst>
            <pc:docMk/>
            <pc:sldMk cId="2205624993" sldId="797"/>
            <ac:picMk id="3" creationId="{9F5E9426-DE2B-8EFB-415F-E6519629DD67}"/>
          </ac:picMkLst>
        </pc:picChg>
        <pc:picChg chg="add del mod">
          <ac:chgData name="Nicolas Bueno" userId="28e6188e-141d-43b7-80b6-c19822e9c7ba" providerId="ADAL" clId="{D53F4CD9-9296-43C9-9419-B944F59D7BAE}" dt="2024-11-19T10:19:11.603" v="240" actId="478"/>
          <ac:picMkLst>
            <pc:docMk/>
            <pc:sldMk cId="2205624993" sldId="797"/>
            <ac:picMk id="6" creationId="{769C38CA-224A-FCE4-D1F5-D27E36C14591}"/>
          </ac:picMkLst>
        </pc:picChg>
      </pc:sldChg>
      <pc:sldChg chg="addSp delSp modSp add del mod">
        <pc:chgData name="Nicolas Bueno" userId="28e6188e-141d-43b7-80b6-c19822e9c7ba" providerId="ADAL" clId="{D53F4CD9-9296-43C9-9419-B944F59D7BAE}" dt="2024-11-19T10:30:35.073" v="690" actId="47"/>
        <pc:sldMkLst>
          <pc:docMk/>
          <pc:sldMk cId="3037649797" sldId="798"/>
        </pc:sldMkLst>
        <pc:spChg chg="mod">
          <ac:chgData name="Nicolas Bueno" userId="28e6188e-141d-43b7-80b6-c19822e9c7ba" providerId="ADAL" clId="{D53F4CD9-9296-43C9-9419-B944F59D7BAE}" dt="2024-11-19T10:28:55.661" v="616" actId="20577"/>
          <ac:spMkLst>
            <pc:docMk/>
            <pc:sldMk cId="3037649797" sldId="798"/>
            <ac:spMk id="2" creationId="{A1762381-E596-059D-CC92-6125E10D0C92}"/>
          </ac:spMkLst>
        </pc:spChg>
        <pc:spChg chg="add del mod">
          <ac:chgData name="Nicolas Bueno" userId="28e6188e-141d-43b7-80b6-c19822e9c7ba" providerId="ADAL" clId="{D53F4CD9-9296-43C9-9419-B944F59D7BAE}" dt="2024-11-19T10:29:14.309" v="623" actId="6549"/>
          <ac:spMkLst>
            <pc:docMk/>
            <pc:sldMk cId="3037649797" sldId="798"/>
            <ac:spMk id="5" creationId="{4E3F31E7-71B5-FA9D-FA26-794EA9C9A3B3}"/>
          </ac:spMkLst>
        </pc:spChg>
      </pc:sldChg>
      <pc:sldChg chg="addSp delSp modSp add mod">
        <pc:chgData name="Nicolas Bueno" userId="28e6188e-141d-43b7-80b6-c19822e9c7ba" providerId="ADAL" clId="{D53F4CD9-9296-43C9-9419-B944F59D7BAE}" dt="2024-11-19T11:37:14.230" v="3796" actId="20577"/>
        <pc:sldMkLst>
          <pc:docMk/>
          <pc:sldMk cId="3229964353" sldId="799"/>
        </pc:sldMkLst>
        <pc:spChg chg="mod">
          <ac:chgData name="Nicolas Bueno" userId="28e6188e-141d-43b7-80b6-c19822e9c7ba" providerId="ADAL" clId="{D53F4CD9-9296-43C9-9419-B944F59D7BAE}" dt="2024-11-19T10:29:23.393" v="633" actId="20577"/>
          <ac:spMkLst>
            <pc:docMk/>
            <pc:sldMk cId="3229964353" sldId="799"/>
            <ac:spMk id="2" creationId="{A1762381-E596-059D-CC92-6125E10D0C92}"/>
          </ac:spMkLst>
        </pc:spChg>
        <pc:spChg chg="mod">
          <ac:chgData name="Nicolas Bueno" userId="28e6188e-141d-43b7-80b6-c19822e9c7ba" providerId="ADAL" clId="{D53F4CD9-9296-43C9-9419-B944F59D7BAE}" dt="2024-11-19T11:37:14.230" v="3796" actId="20577"/>
          <ac:spMkLst>
            <pc:docMk/>
            <pc:sldMk cId="3229964353" sldId="799"/>
            <ac:spMk id="5" creationId="{4E3F31E7-71B5-FA9D-FA26-794EA9C9A3B3}"/>
          </ac:spMkLst>
        </pc:spChg>
        <pc:picChg chg="del">
          <ac:chgData name="Nicolas Bueno" userId="28e6188e-141d-43b7-80b6-c19822e9c7ba" providerId="ADAL" clId="{D53F4CD9-9296-43C9-9419-B944F59D7BAE}" dt="2024-11-19T10:30:18.746" v="677" actId="478"/>
          <ac:picMkLst>
            <pc:docMk/>
            <pc:sldMk cId="3229964353" sldId="799"/>
            <ac:picMk id="3" creationId="{D05B0342-B2FF-589B-F638-2405521D2CB4}"/>
          </ac:picMkLst>
        </pc:picChg>
        <pc:picChg chg="add mod">
          <ac:chgData name="Nicolas Bueno" userId="28e6188e-141d-43b7-80b6-c19822e9c7ba" providerId="ADAL" clId="{D53F4CD9-9296-43C9-9419-B944F59D7BAE}" dt="2024-11-19T10:30:29.042" v="689" actId="1036"/>
          <ac:picMkLst>
            <pc:docMk/>
            <pc:sldMk cId="3229964353" sldId="799"/>
            <ac:picMk id="4" creationId="{4BE0E8A1-CEEC-B3A3-893B-974C3E350AB0}"/>
          </ac:picMkLst>
        </pc:picChg>
      </pc:sldChg>
      <pc:sldChg chg="add del">
        <pc:chgData name="Nicolas Bueno" userId="28e6188e-141d-43b7-80b6-c19822e9c7ba" providerId="ADAL" clId="{D53F4CD9-9296-43C9-9419-B944F59D7BAE}" dt="2024-11-19T10:29:28.199" v="635"/>
        <pc:sldMkLst>
          <pc:docMk/>
          <pc:sldMk cId="2625677186" sldId="800"/>
        </pc:sldMkLst>
      </pc:sldChg>
      <pc:sldChg chg="delSp modSp add mod">
        <pc:chgData name="Nicolas Bueno" userId="28e6188e-141d-43b7-80b6-c19822e9c7ba" providerId="ADAL" clId="{D53F4CD9-9296-43C9-9419-B944F59D7BAE}" dt="2024-11-21T12:07:30.303" v="4949" actId="20577"/>
        <pc:sldMkLst>
          <pc:docMk/>
          <pc:sldMk cId="3445365008" sldId="800"/>
        </pc:sldMkLst>
        <pc:spChg chg="mod">
          <ac:chgData name="Nicolas Bueno" userId="28e6188e-141d-43b7-80b6-c19822e9c7ba" providerId="ADAL" clId="{D53F4CD9-9296-43C9-9419-B944F59D7BAE}" dt="2024-11-19T11:23:14.727" v="2997" actId="6549"/>
          <ac:spMkLst>
            <pc:docMk/>
            <pc:sldMk cId="3445365008" sldId="800"/>
            <ac:spMk id="2" creationId="{EE366D17-22F1-4820-A41C-49822BD1E464}"/>
          </ac:spMkLst>
        </pc:spChg>
        <pc:spChg chg="mod">
          <ac:chgData name="Nicolas Bueno" userId="28e6188e-141d-43b7-80b6-c19822e9c7ba" providerId="ADAL" clId="{D53F4CD9-9296-43C9-9419-B944F59D7BAE}" dt="2024-11-21T12:07:30.303" v="4949" actId="20577"/>
          <ac:spMkLst>
            <pc:docMk/>
            <pc:sldMk cId="3445365008" sldId="800"/>
            <ac:spMk id="9" creationId="{A399E512-C7A4-005D-9E19-A9EE40CE3BC6}"/>
          </ac:spMkLst>
        </pc:spChg>
        <pc:spChg chg="del mod">
          <ac:chgData name="Nicolas Bueno" userId="28e6188e-141d-43b7-80b6-c19822e9c7ba" providerId="ADAL" clId="{D53F4CD9-9296-43C9-9419-B944F59D7BAE}" dt="2024-11-19T10:49:23.075" v="1334" actId="478"/>
          <ac:spMkLst>
            <pc:docMk/>
            <pc:sldMk cId="3445365008" sldId="800"/>
            <ac:spMk id="15" creationId="{BC518FBF-1822-0B35-F0BA-3162D9CEBC8B}"/>
          </ac:spMkLst>
        </pc:spChg>
        <pc:picChg chg="del">
          <ac:chgData name="Nicolas Bueno" userId="28e6188e-141d-43b7-80b6-c19822e9c7ba" providerId="ADAL" clId="{D53F4CD9-9296-43C9-9419-B944F59D7BAE}" dt="2024-11-19T10:49:17.689" v="1332" actId="478"/>
          <ac:picMkLst>
            <pc:docMk/>
            <pc:sldMk cId="3445365008" sldId="800"/>
            <ac:picMk id="7" creationId="{C9F4AA20-120D-18D1-EF16-04B7A67D9516}"/>
          </ac:picMkLst>
        </pc:picChg>
      </pc:sldChg>
      <pc:sldChg chg="modSp add del mod">
        <pc:chgData name="Nicolas Bueno" userId="28e6188e-141d-43b7-80b6-c19822e9c7ba" providerId="ADAL" clId="{D53F4CD9-9296-43C9-9419-B944F59D7BAE}" dt="2024-11-19T11:51:18.620" v="4054" actId="47"/>
        <pc:sldMkLst>
          <pc:docMk/>
          <pc:sldMk cId="4187382676" sldId="801"/>
        </pc:sldMkLst>
        <pc:spChg chg="mod">
          <ac:chgData name="Nicolas Bueno" userId="28e6188e-141d-43b7-80b6-c19822e9c7ba" providerId="ADAL" clId="{D53F4CD9-9296-43C9-9419-B944F59D7BAE}" dt="2024-11-19T11:05:17.323" v="1912" actId="20577"/>
          <ac:spMkLst>
            <pc:docMk/>
            <pc:sldMk cId="4187382676" sldId="801"/>
            <ac:spMk id="7" creationId="{0C420F70-F42A-96FE-D352-D6AF4AF0EF38}"/>
          </ac:spMkLst>
        </pc:spChg>
        <pc:spChg chg="mod">
          <ac:chgData name="Nicolas Bueno" userId="28e6188e-141d-43b7-80b6-c19822e9c7ba" providerId="ADAL" clId="{D53F4CD9-9296-43C9-9419-B944F59D7BAE}" dt="2024-11-19T11:05:38.058" v="1951" actId="20577"/>
          <ac:spMkLst>
            <pc:docMk/>
            <pc:sldMk cId="4187382676" sldId="801"/>
            <ac:spMk id="8" creationId="{6CA83621-EDF4-7F18-F5C2-1B0A46434CA1}"/>
          </ac:spMkLst>
        </pc:spChg>
      </pc:sldChg>
      <pc:sldChg chg="modSp add del mod">
        <pc:chgData name="Nicolas Bueno" userId="28e6188e-141d-43b7-80b6-c19822e9c7ba" providerId="ADAL" clId="{D53F4CD9-9296-43C9-9419-B944F59D7BAE}" dt="2024-11-19T11:51:24.695" v="4060" actId="47"/>
        <pc:sldMkLst>
          <pc:docMk/>
          <pc:sldMk cId="3313123272" sldId="802"/>
        </pc:sldMkLst>
        <pc:spChg chg="mod">
          <ac:chgData name="Nicolas Bueno" userId="28e6188e-141d-43b7-80b6-c19822e9c7ba" providerId="ADAL" clId="{D53F4CD9-9296-43C9-9419-B944F59D7BAE}" dt="2024-11-19T11:05:46.371" v="1956" actId="20577"/>
          <ac:spMkLst>
            <pc:docMk/>
            <pc:sldMk cId="3313123272" sldId="802"/>
            <ac:spMk id="7" creationId="{0C420F70-F42A-96FE-D352-D6AF4AF0EF38}"/>
          </ac:spMkLst>
        </pc:spChg>
        <pc:spChg chg="mod">
          <ac:chgData name="Nicolas Bueno" userId="28e6188e-141d-43b7-80b6-c19822e9c7ba" providerId="ADAL" clId="{D53F4CD9-9296-43C9-9419-B944F59D7BAE}" dt="2024-11-19T11:05:55.715" v="1975" actId="20577"/>
          <ac:spMkLst>
            <pc:docMk/>
            <pc:sldMk cId="3313123272" sldId="802"/>
            <ac:spMk id="8" creationId="{6CA83621-EDF4-7F18-F5C2-1B0A46434CA1}"/>
          </ac:spMkLst>
        </pc:spChg>
      </pc:sldChg>
      <pc:sldChg chg="addSp delSp modSp add mod">
        <pc:chgData name="Nicolas Bueno" userId="28e6188e-141d-43b7-80b6-c19822e9c7ba" providerId="ADAL" clId="{D53F4CD9-9296-43C9-9419-B944F59D7BAE}" dt="2024-11-19T12:06:16.799" v="4379" actId="20577"/>
        <pc:sldMkLst>
          <pc:docMk/>
          <pc:sldMk cId="2713854685" sldId="803"/>
        </pc:sldMkLst>
        <pc:spChg chg="add mod">
          <ac:chgData name="Nicolas Bueno" userId="28e6188e-141d-43b7-80b6-c19822e9c7ba" providerId="ADAL" clId="{D53F4CD9-9296-43C9-9419-B944F59D7BAE}" dt="2024-11-19T12:06:16.799" v="4379" actId="20577"/>
          <ac:spMkLst>
            <pc:docMk/>
            <pc:sldMk cId="2713854685" sldId="803"/>
            <ac:spMk id="3" creationId="{1FD1DA8E-9084-CE22-E750-A78711413B2D}"/>
          </ac:spMkLst>
        </pc:spChg>
        <pc:spChg chg="mod">
          <ac:chgData name="Nicolas Bueno" userId="28e6188e-141d-43b7-80b6-c19822e9c7ba" providerId="ADAL" clId="{D53F4CD9-9296-43C9-9419-B944F59D7BAE}" dt="2024-11-19T11:51:14.558" v="4053" actId="20577"/>
          <ac:spMkLst>
            <pc:docMk/>
            <pc:sldMk cId="2713854685" sldId="803"/>
            <ac:spMk id="6" creationId="{E16402FD-E148-3AB9-3B08-7569DBC67C1A}"/>
          </ac:spMkLst>
        </pc:spChg>
        <pc:spChg chg="del mod">
          <ac:chgData name="Nicolas Bueno" userId="28e6188e-141d-43b7-80b6-c19822e9c7ba" providerId="ADAL" clId="{D53F4CD9-9296-43C9-9419-B944F59D7BAE}" dt="2024-11-19T11:18:37.058" v="2636"/>
          <ac:spMkLst>
            <pc:docMk/>
            <pc:sldMk cId="2713854685" sldId="803"/>
            <ac:spMk id="7" creationId="{0C420F70-F42A-96FE-D352-D6AF4AF0EF38}"/>
          </ac:spMkLst>
        </pc:spChg>
        <pc:spChg chg="del">
          <ac:chgData name="Nicolas Bueno" userId="28e6188e-141d-43b7-80b6-c19822e9c7ba" providerId="ADAL" clId="{D53F4CD9-9296-43C9-9419-B944F59D7BAE}" dt="2024-11-19T11:18:37.058" v="2634" actId="478"/>
          <ac:spMkLst>
            <pc:docMk/>
            <pc:sldMk cId="2713854685" sldId="803"/>
            <ac:spMk id="8" creationId="{6CA83621-EDF4-7F18-F5C2-1B0A46434CA1}"/>
          </ac:spMkLst>
        </pc:spChg>
      </pc:sldChg>
      <pc:sldChg chg="modSp add mod">
        <pc:chgData name="Nicolas Bueno" userId="28e6188e-141d-43b7-80b6-c19822e9c7ba" providerId="ADAL" clId="{D53F4CD9-9296-43C9-9419-B944F59D7BAE}" dt="2024-11-21T12:09:23.213" v="5026" actId="20577"/>
        <pc:sldMkLst>
          <pc:docMk/>
          <pc:sldMk cId="2429911615" sldId="804"/>
        </pc:sldMkLst>
        <pc:spChg chg="mod">
          <ac:chgData name="Nicolas Bueno" userId="28e6188e-141d-43b7-80b6-c19822e9c7ba" providerId="ADAL" clId="{D53F4CD9-9296-43C9-9419-B944F59D7BAE}" dt="2024-11-19T12:05:32.269" v="4337" actId="20577"/>
          <ac:spMkLst>
            <pc:docMk/>
            <pc:sldMk cId="2429911615" sldId="804"/>
            <ac:spMk id="6" creationId="{E16402FD-E148-3AB9-3B08-7569DBC67C1A}"/>
          </ac:spMkLst>
        </pc:spChg>
        <pc:spChg chg="mod">
          <ac:chgData name="Nicolas Bueno" userId="28e6188e-141d-43b7-80b6-c19822e9c7ba" providerId="ADAL" clId="{D53F4CD9-9296-43C9-9419-B944F59D7BAE}" dt="2024-11-19T11:19:34.439" v="2691" actId="20577"/>
          <ac:spMkLst>
            <pc:docMk/>
            <pc:sldMk cId="2429911615" sldId="804"/>
            <ac:spMk id="7" creationId="{0C420F70-F42A-96FE-D352-D6AF4AF0EF38}"/>
          </ac:spMkLst>
        </pc:spChg>
        <pc:spChg chg="mod">
          <ac:chgData name="Nicolas Bueno" userId="28e6188e-141d-43b7-80b6-c19822e9c7ba" providerId="ADAL" clId="{D53F4CD9-9296-43C9-9419-B944F59D7BAE}" dt="2024-11-21T12:09:23.213" v="5026" actId="20577"/>
          <ac:spMkLst>
            <pc:docMk/>
            <pc:sldMk cId="2429911615" sldId="804"/>
            <ac:spMk id="8" creationId="{6CA83621-EDF4-7F18-F5C2-1B0A46434CA1}"/>
          </ac:spMkLst>
        </pc:spChg>
      </pc:sldChg>
      <pc:sldChg chg="addSp modSp add mod ord">
        <pc:chgData name="Nicolas Bueno" userId="28e6188e-141d-43b7-80b6-c19822e9c7ba" providerId="ADAL" clId="{D53F4CD9-9296-43C9-9419-B944F59D7BAE}" dt="2024-11-21T12:08:51.861" v="4964" actId="14100"/>
        <pc:sldMkLst>
          <pc:docMk/>
          <pc:sldMk cId="2805943218" sldId="805"/>
        </pc:sldMkLst>
        <pc:spChg chg="add mod">
          <ac:chgData name="Nicolas Bueno" userId="28e6188e-141d-43b7-80b6-c19822e9c7ba" providerId="ADAL" clId="{D53F4CD9-9296-43C9-9419-B944F59D7BAE}" dt="2024-11-21T12:08:39.054" v="4962" actId="1076"/>
          <ac:spMkLst>
            <pc:docMk/>
            <pc:sldMk cId="2805943218" sldId="805"/>
            <ac:spMk id="2" creationId="{0B8495A3-755D-4840-286F-753FB5166A6E}"/>
          </ac:spMkLst>
        </pc:spChg>
        <pc:spChg chg="add mod">
          <ac:chgData name="Nicolas Bueno" userId="28e6188e-141d-43b7-80b6-c19822e9c7ba" providerId="ADAL" clId="{D53F4CD9-9296-43C9-9419-B944F59D7BAE}" dt="2024-11-21T12:08:51.861" v="4964" actId="14100"/>
          <ac:spMkLst>
            <pc:docMk/>
            <pc:sldMk cId="2805943218" sldId="805"/>
            <ac:spMk id="3" creationId="{D451BE18-C005-748A-31AB-1AF9023DC8D2}"/>
          </ac:spMkLst>
        </pc:spChg>
        <pc:spChg chg="mod">
          <ac:chgData name="Nicolas Bueno" userId="28e6188e-141d-43b7-80b6-c19822e9c7ba" providerId="ADAL" clId="{D53F4CD9-9296-43C9-9419-B944F59D7BAE}" dt="2024-11-19T12:05:40.023" v="4351" actId="20577"/>
          <ac:spMkLst>
            <pc:docMk/>
            <pc:sldMk cId="2805943218" sldId="805"/>
            <ac:spMk id="6" creationId="{E16402FD-E148-3AB9-3B08-7569DBC67C1A}"/>
          </ac:spMkLst>
        </pc:spChg>
        <pc:spChg chg="mod">
          <ac:chgData name="Nicolas Bueno" userId="28e6188e-141d-43b7-80b6-c19822e9c7ba" providerId="ADAL" clId="{D53F4CD9-9296-43C9-9419-B944F59D7BAE}" dt="2024-11-19T11:27:32.658" v="3115" actId="20577"/>
          <ac:spMkLst>
            <pc:docMk/>
            <pc:sldMk cId="2805943218" sldId="805"/>
            <ac:spMk id="7" creationId="{0C420F70-F42A-96FE-D352-D6AF4AF0EF38}"/>
          </ac:spMkLst>
        </pc:spChg>
        <pc:spChg chg="mod">
          <ac:chgData name="Nicolas Bueno" userId="28e6188e-141d-43b7-80b6-c19822e9c7ba" providerId="ADAL" clId="{D53F4CD9-9296-43C9-9419-B944F59D7BAE}" dt="2024-11-21T12:08:15.495" v="4961" actId="20577"/>
          <ac:spMkLst>
            <pc:docMk/>
            <pc:sldMk cId="2805943218" sldId="805"/>
            <ac:spMk id="8" creationId="{6CA83621-EDF4-7F18-F5C2-1B0A46434CA1}"/>
          </ac:spMkLst>
        </pc:spChg>
      </pc:sldChg>
      <pc:sldChg chg="modSp add del mod ord">
        <pc:chgData name="Nicolas Bueno" userId="28e6188e-141d-43b7-80b6-c19822e9c7ba" providerId="ADAL" clId="{D53F4CD9-9296-43C9-9419-B944F59D7BAE}" dt="2024-11-19T12:00:25.983" v="4287" actId="47"/>
        <pc:sldMkLst>
          <pc:docMk/>
          <pc:sldMk cId="2654508106" sldId="806"/>
        </pc:sldMkLst>
        <pc:spChg chg="mod">
          <ac:chgData name="Nicolas Bueno" userId="28e6188e-141d-43b7-80b6-c19822e9c7ba" providerId="ADAL" clId="{D53F4CD9-9296-43C9-9419-B944F59D7BAE}" dt="2024-11-19T11:53:29.727" v="4079" actId="1076"/>
          <ac:spMkLst>
            <pc:docMk/>
            <pc:sldMk cId="2654508106" sldId="806"/>
            <ac:spMk id="2" creationId="{E4AAE81E-A70B-C6FD-7F40-E52D3985B40C}"/>
          </ac:spMkLst>
        </pc:spChg>
      </pc:sldChg>
      <pc:sldChg chg="addSp delSp modSp add mod ord">
        <pc:chgData name="Nicolas Bueno" userId="28e6188e-141d-43b7-80b6-c19822e9c7ba" providerId="ADAL" clId="{D53F4CD9-9296-43C9-9419-B944F59D7BAE}" dt="2024-11-19T12:02:55.022" v="4297" actId="1076"/>
        <pc:sldMkLst>
          <pc:docMk/>
          <pc:sldMk cId="1602255990" sldId="807"/>
        </pc:sldMkLst>
        <pc:spChg chg="del mod">
          <ac:chgData name="Nicolas Bueno" userId="28e6188e-141d-43b7-80b6-c19822e9c7ba" providerId="ADAL" clId="{D53F4CD9-9296-43C9-9419-B944F59D7BAE}" dt="2024-11-19T12:02:49.157" v="4295" actId="478"/>
          <ac:spMkLst>
            <pc:docMk/>
            <pc:sldMk cId="1602255990" sldId="807"/>
            <ac:spMk id="2" creationId="{E4AAE81E-A70B-C6FD-7F40-E52D3985B40C}"/>
          </ac:spMkLst>
        </pc:spChg>
        <pc:spChg chg="add mod">
          <ac:chgData name="Nicolas Bueno" userId="28e6188e-141d-43b7-80b6-c19822e9c7ba" providerId="ADAL" clId="{D53F4CD9-9296-43C9-9419-B944F59D7BAE}" dt="2024-11-19T11:57:12.423" v="4259" actId="403"/>
          <ac:spMkLst>
            <pc:docMk/>
            <pc:sldMk cId="1602255990" sldId="807"/>
            <ac:spMk id="3" creationId="{ED51DC18-F7AD-1DA1-5626-A90C75BB9029}"/>
          </ac:spMkLst>
        </pc:spChg>
        <pc:picChg chg="mod">
          <ac:chgData name="Nicolas Bueno" userId="28e6188e-141d-43b7-80b6-c19822e9c7ba" providerId="ADAL" clId="{D53F4CD9-9296-43C9-9419-B944F59D7BAE}" dt="2024-11-19T12:02:55.022" v="4297" actId="1076"/>
          <ac:picMkLst>
            <pc:docMk/>
            <pc:sldMk cId="1602255990" sldId="807"/>
            <ac:picMk id="4" creationId="{66CA4232-B0F1-4838-19A5-9FD7772BD7B9}"/>
          </ac:picMkLst>
        </pc:picChg>
      </pc:sldChg>
      <pc:sldChg chg="modSp add mod">
        <pc:chgData name="Nicolas Bueno" userId="28e6188e-141d-43b7-80b6-c19822e9c7ba" providerId="ADAL" clId="{D53F4CD9-9296-43C9-9419-B944F59D7BAE}" dt="2024-11-21T12:07:55.399" v="4960" actId="20577"/>
        <pc:sldMkLst>
          <pc:docMk/>
          <pc:sldMk cId="2907992127" sldId="808"/>
        </pc:sldMkLst>
        <pc:spChg chg="mod">
          <ac:chgData name="Nicolas Bueno" userId="28e6188e-141d-43b7-80b6-c19822e9c7ba" providerId="ADAL" clId="{D53F4CD9-9296-43C9-9419-B944F59D7BAE}" dt="2024-11-21T12:07:55.399" v="4960" actId="20577"/>
          <ac:spMkLst>
            <pc:docMk/>
            <pc:sldMk cId="2907992127" sldId="808"/>
            <ac:spMk id="7" creationId="{0C420F70-F42A-96FE-D352-D6AF4AF0EF38}"/>
          </ac:spMkLst>
        </pc:spChg>
        <pc:spChg chg="mod">
          <ac:chgData name="Nicolas Bueno" userId="28e6188e-141d-43b7-80b6-c19822e9c7ba" providerId="ADAL" clId="{D53F4CD9-9296-43C9-9419-B944F59D7BAE}" dt="2024-11-21T10:58:37.662" v="4816" actId="20577"/>
          <ac:spMkLst>
            <pc:docMk/>
            <pc:sldMk cId="2907992127" sldId="808"/>
            <ac:spMk id="8" creationId="{6CA83621-EDF4-7F18-F5C2-1B0A46434CA1}"/>
          </ac:spMkLst>
        </pc:spChg>
      </pc:sldChg>
    </pc:docChg>
  </pc:docChgLst>
  <pc:docChgLst>
    <pc:chgData name="Nicolas Bueno" userId="28e6188e-141d-43b7-80b6-c19822e9c7ba" providerId="ADAL" clId="{FC23FF95-2CF9-4EF6-8DA8-2F3C44652D62}"/>
    <pc:docChg chg="undo custSel addSld delSld modSld sldOrd">
      <pc:chgData name="Nicolas Bueno" userId="28e6188e-141d-43b7-80b6-c19822e9c7ba" providerId="ADAL" clId="{FC23FF95-2CF9-4EF6-8DA8-2F3C44652D62}" dt="2024-10-13T20:42:55.365" v="3238" actId="115"/>
      <pc:docMkLst>
        <pc:docMk/>
      </pc:docMkLst>
      <pc:sldChg chg="addSp modSp mod ord">
        <pc:chgData name="Nicolas Bueno" userId="28e6188e-141d-43b7-80b6-c19822e9c7ba" providerId="ADAL" clId="{FC23FF95-2CF9-4EF6-8DA8-2F3C44652D62}" dt="2024-10-13T20:38:59.609" v="2979"/>
        <pc:sldMkLst>
          <pc:docMk/>
          <pc:sldMk cId="482956695" sldId="403"/>
        </pc:sldMkLst>
        <pc:spChg chg="mod">
          <ac:chgData name="Nicolas Bueno" userId="28e6188e-141d-43b7-80b6-c19822e9c7ba" providerId="ADAL" clId="{FC23FF95-2CF9-4EF6-8DA8-2F3C44652D62}" dt="2024-10-13T14:50:40.943" v="546"/>
          <ac:spMkLst>
            <pc:docMk/>
            <pc:sldMk cId="482956695" sldId="403"/>
            <ac:spMk id="2" creationId="{EE366D17-22F1-4820-A41C-49822BD1E464}"/>
          </ac:spMkLst>
        </pc:spChg>
        <pc:spChg chg="mod">
          <ac:chgData name="Nicolas Bueno" userId="28e6188e-141d-43b7-80b6-c19822e9c7ba" providerId="ADAL" clId="{FC23FF95-2CF9-4EF6-8DA8-2F3C44652D62}" dt="2024-10-13T14:50:57.005" v="564" actId="1036"/>
          <ac:spMkLst>
            <pc:docMk/>
            <pc:sldMk cId="482956695" sldId="403"/>
            <ac:spMk id="5" creationId="{360B3793-1453-DECA-0055-E36170A7E007}"/>
          </ac:spMkLst>
        </pc:spChg>
        <pc:spChg chg="add mod">
          <ac:chgData name="Nicolas Bueno" userId="28e6188e-141d-43b7-80b6-c19822e9c7ba" providerId="ADAL" clId="{FC23FF95-2CF9-4EF6-8DA8-2F3C44652D62}" dt="2024-10-13T14:51:13.220" v="566" actId="1076"/>
          <ac:spMkLst>
            <pc:docMk/>
            <pc:sldMk cId="482956695" sldId="403"/>
            <ac:spMk id="6" creationId="{91D463B0-7265-0279-4D07-92D398A2FDF2}"/>
          </ac:spMkLst>
        </pc:spChg>
        <pc:spChg chg="mod">
          <ac:chgData name="Nicolas Bueno" userId="28e6188e-141d-43b7-80b6-c19822e9c7ba" providerId="ADAL" clId="{FC23FF95-2CF9-4EF6-8DA8-2F3C44652D62}" dt="2024-10-13T14:50:57.005" v="564" actId="1036"/>
          <ac:spMkLst>
            <pc:docMk/>
            <pc:sldMk cId="482956695" sldId="403"/>
            <ac:spMk id="13" creationId="{05E11E29-5AF4-16C2-3A27-032D7555F8C8}"/>
          </ac:spMkLst>
        </pc:spChg>
        <pc:spChg chg="mod">
          <ac:chgData name="Nicolas Bueno" userId="28e6188e-141d-43b7-80b6-c19822e9c7ba" providerId="ADAL" clId="{FC23FF95-2CF9-4EF6-8DA8-2F3C44652D62}" dt="2024-10-13T14:50:57.005" v="564" actId="1036"/>
          <ac:spMkLst>
            <pc:docMk/>
            <pc:sldMk cId="482956695" sldId="403"/>
            <ac:spMk id="14" creationId="{A383C2F7-75D0-BC43-0DB9-F9117168DFB9}"/>
          </ac:spMkLst>
        </pc:spChg>
        <pc:spChg chg="mod">
          <ac:chgData name="Nicolas Bueno" userId="28e6188e-141d-43b7-80b6-c19822e9c7ba" providerId="ADAL" clId="{FC23FF95-2CF9-4EF6-8DA8-2F3C44652D62}" dt="2024-10-13T14:50:57.005" v="564" actId="1036"/>
          <ac:spMkLst>
            <pc:docMk/>
            <pc:sldMk cId="482956695" sldId="403"/>
            <ac:spMk id="15" creationId="{BC518FBF-1822-0B35-F0BA-3162D9CEBC8B}"/>
          </ac:spMkLst>
        </pc:spChg>
        <pc:picChg chg="mod">
          <ac:chgData name="Nicolas Bueno" userId="28e6188e-141d-43b7-80b6-c19822e9c7ba" providerId="ADAL" clId="{FC23FF95-2CF9-4EF6-8DA8-2F3C44652D62}" dt="2024-10-13T14:50:57.005" v="564" actId="1036"/>
          <ac:picMkLst>
            <pc:docMk/>
            <pc:sldMk cId="482956695" sldId="403"/>
            <ac:picMk id="4" creationId="{EE4C97C6-1691-BC34-A1D9-6690C54CBD9C}"/>
          </ac:picMkLst>
        </pc:picChg>
        <pc:picChg chg="mod">
          <ac:chgData name="Nicolas Bueno" userId="28e6188e-141d-43b7-80b6-c19822e9c7ba" providerId="ADAL" clId="{FC23FF95-2CF9-4EF6-8DA8-2F3C44652D62}" dt="2024-10-13T14:50:57.005" v="564" actId="1036"/>
          <ac:picMkLst>
            <pc:docMk/>
            <pc:sldMk cId="482956695" sldId="403"/>
            <ac:picMk id="8" creationId="{4F974BA6-BA9F-DC6C-4013-50C2BBDBCAEF}"/>
          </ac:picMkLst>
        </pc:picChg>
        <pc:picChg chg="mod">
          <ac:chgData name="Nicolas Bueno" userId="28e6188e-141d-43b7-80b6-c19822e9c7ba" providerId="ADAL" clId="{FC23FF95-2CF9-4EF6-8DA8-2F3C44652D62}" dt="2024-10-13T14:50:57.005" v="564" actId="1036"/>
          <ac:picMkLst>
            <pc:docMk/>
            <pc:sldMk cId="482956695" sldId="403"/>
            <ac:picMk id="10" creationId="{EAC2C8BD-B2EB-8E84-3C28-8F2257D69C7D}"/>
          </ac:picMkLst>
        </pc:picChg>
        <pc:picChg chg="mod">
          <ac:chgData name="Nicolas Bueno" userId="28e6188e-141d-43b7-80b6-c19822e9c7ba" providerId="ADAL" clId="{FC23FF95-2CF9-4EF6-8DA8-2F3C44652D62}" dt="2024-10-13T14:50:57.005" v="564" actId="1036"/>
          <ac:picMkLst>
            <pc:docMk/>
            <pc:sldMk cId="482956695" sldId="403"/>
            <ac:picMk id="12" creationId="{65955B8C-4701-2315-0E49-72F5EE4D49E0}"/>
          </ac:picMkLst>
        </pc:picChg>
      </pc:sldChg>
      <pc:sldChg chg="del">
        <pc:chgData name="Nicolas Bueno" userId="28e6188e-141d-43b7-80b6-c19822e9c7ba" providerId="ADAL" clId="{FC23FF95-2CF9-4EF6-8DA8-2F3C44652D62}" dt="2024-10-13T14:38:28.986" v="229" actId="47"/>
        <pc:sldMkLst>
          <pc:docMk/>
          <pc:sldMk cId="1948060698" sldId="404"/>
        </pc:sldMkLst>
      </pc:sldChg>
      <pc:sldChg chg="del">
        <pc:chgData name="Nicolas Bueno" userId="28e6188e-141d-43b7-80b6-c19822e9c7ba" providerId="ADAL" clId="{FC23FF95-2CF9-4EF6-8DA8-2F3C44652D62}" dt="2024-10-13T14:39:22.868" v="239" actId="47"/>
        <pc:sldMkLst>
          <pc:docMk/>
          <pc:sldMk cId="1120122747" sldId="411"/>
        </pc:sldMkLst>
      </pc:sldChg>
      <pc:sldChg chg="add del">
        <pc:chgData name="Nicolas Bueno" userId="28e6188e-141d-43b7-80b6-c19822e9c7ba" providerId="ADAL" clId="{FC23FF95-2CF9-4EF6-8DA8-2F3C44652D62}" dt="2024-10-13T15:12:14.407" v="1878" actId="47"/>
        <pc:sldMkLst>
          <pc:docMk/>
          <pc:sldMk cId="1638801222" sldId="739"/>
        </pc:sldMkLst>
      </pc:sldChg>
      <pc:sldChg chg="del">
        <pc:chgData name="Nicolas Bueno" userId="28e6188e-141d-43b7-80b6-c19822e9c7ba" providerId="ADAL" clId="{FC23FF95-2CF9-4EF6-8DA8-2F3C44652D62}" dt="2024-10-13T15:12:00.213" v="1872" actId="47"/>
        <pc:sldMkLst>
          <pc:docMk/>
          <pc:sldMk cId="2477007207" sldId="747"/>
        </pc:sldMkLst>
      </pc:sldChg>
      <pc:sldChg chg="del">
        <pc:chgData name="Nicolas Bueno" userId="28e6188e-141d-43b7-80b6-c19822e9c7ba" providerId="ADAL" clId="{FC23FF95-2CF9-4EF6-8DA8-2F3C44652D62}" dt="2024-10-13T14:38:26.360" v="227" actId="47"/>
        <pc:sldMkLst>
          <pc:docMk/>
          <pc:sldMk cId="2103818569" sldId="749"/>
        </pc:sldMkLst>
      </pc:sldChg>
      <pc:sldChg chg="del">
        <pc:chgData name="Nicolas Bueno" userId="28e6188e-141d-43b7-80b6-c19822e9c7ba" providerId="ADAL" clId="{FC23FF95-2CF9-4EF6-8DA8-2F3C44652D62}" dt="2024-10-13T14:38:27.933" v="228" actId="47"/>
        <pc:sldMkLst>
          <pc:docMk/>
          <pc:sldMk cId="628347604" sldId="750"/>
        </pc:sldMkLst>
      </pc:sldChg>
      <pc:sldChg chg="del">
        <pc:chgData name="Nicolas Bueno" userId="28e6188e-141d-43b7-80b6-c19822e9c7ba" providerId="ADAL" clId="{FC23FF95-2CF9-4EF6-8DA8-2F3C44652D62}" dt="2024-10-13T15:12:00.980" v="1873" actId="47"/>
        <pc:sldMkLst>
          <pc:docMk/>
          <pc:sldMk cId="3064648513" sldId="752"/>
        </pc:sldMkLst>
      </pc:sldChg>
      <pc:sldChg chg="add del">
        <pc:chgData name="Nicolas Bueno" userId="28e6188e-141d-43b7-80b6-c19822e9c7ba" providerId="ADAL" clId="{FC23FF95-2CF9-4EF6-8DA8-2F3C44652D62}" dt="2024-10-13T15:12:12.137" v="1877" actId="47"/>
        <pc:sldMkLst>
          <pc:docMk/>
          <pc:sldMk cId="3031378571" sldId="754"/>
        </pc:sldMkLst>
      </pc:sldChg>
      <pc:sldChg chg="del">
        <pc:chgData name="Nicolas Bueno" userId="28e6188e-141d-43b7-80b6-c19822e9c7ba" providerId="ADAL" clId="{FC23FF95-2CF9-4EF6-8DA8-2F3C44652D62}" dt="2024-10-13T15:12:25.727" v="1879" actId="47"/>
        <pc:sldMkLst>
          <pc:docMk/>
          <pc:sldMk cId="3948639225" sldId="757"/>
        </pc:sldMkLst>
      </pc:sldChg>
      <pc:sldChg chg="modSp mod">
        <pc:chgData name="Nicolas Bueno" userId="28e6188e-141d-43b7-80b6-c19822e9c7ba" providerId="ADAL" clId="{FC23FF95-2CF9-4EF6-8DA8-2F3C44652D62}" dt="2024-10-13T14:41:12.428" v="244" actId="1076"/>
        <pc:sldMkLst>
          <pc:docMk/>
          <pc:sldMk cId="532676775" sldId="773"/>
        </pc:sldMkLst>
        <pc:spChg chg="mod">
          <ac:chgData name="Nicolas Bueno" userId="28e6188e-141d-43b7-80b6-c19822e9c7ba" providerId="ADAL" clId="{FC23FF95-2CF9-4EF6-8DA8-2F3C44652D62}" dt="2024-10-13T14:38:11.317" v="218" actId="20577"/>
          <ac:spMkLst>
            <pc:docMk/>
            <pc:sldMk cId="532676775" sldId="773"/>
            <ac:spMk id="2" creationId="{A1762381-E596-059D-CC92-6125E10D0C92}"/>
          </ac:spMkLst>
        </pc:spChg>
        <pc:spChg chg="mod">
          <ac:chgData name="Nicolas Bueno" userId="28e6188e-141d-43b7-80b6-c19822e9c7ba" providerId="ADAL" clId="{FC23FF95-2CF9-4EF6-8DA8-2F3C44652D62}" dt="2024-10-13T14:41:08.777" v="243" actId="14100"/>
          <ac:spMkLst>
            <pc:docMk/>
            <pc:sldMk cId="532676775" sldId="773"/>
            <ac:spMk id="9" creationId="{7E82366A-258B-AC3A-0BDA-D90A5113790D}"/>
          </ac:spMkLst>
        </pc:spChg>
        <pc:picChg chg="mod">
          <ac:chgData name="Nicolas Bueno" userId="28e6188e-141d-43b7-80b6-c19822e9c7ba" providerId="ADAL" clId="{FC23FF95-2CF9-4EF6-8DA8-2F3C44652D62}" dt="2024-10-13T14:41:12.428" v="244" actId="1076"/>
          <ac:picMkLst>
            <pc:docMk/>
            <pc:sldMk cId="532676775" sldId="773"/>
            <ac:picMk id="8" creationId="{98B7E326-8ABB-028E-4AE7-2D219B4AA005}"/>
          </ac:picMkLst>
        </pc:picChg>
      </pc:sldChg>
      <pc:sldChg chg="modSp mod">
        <pc:chgData name="Nicolas Bueno" userId="28e6188e-141d-43b7-80b6-c19822e9c7ba" providerId="ADAL" clId="{FC23FF95-2CF9-4EF6-8DA8-2F3C44652D62}" dt="2024-10-13T15:13:49.587" v="1970" actId="20577"/>
        <pc:sldMkLst>
          <pc:docMk/>
          <pc:sldMk cId="1806459953" sldId="775"/>
        </pc:sldMkLst>
        <pc:spChg chg="mod">
          <ac:chgData name="Nicolas Bueno" userId="28e6188e-141d-43b7-80b6-c19822e9c7ba" providerId="ADAL" clId="{FC23FF95-2CF9-4EF6-8DA8-2F3C44652D62}" dt="2024-10-13T15:13:49.587" v="1970" actId="20577"/>
          <ac:spMkLst>
            <pc:docMk/>
            <pc:sldMk cId="1806459953" sldId="775"/>
            <ac:spMk id="3" creationId="{DA248F11-E20C-0F39-982E-FA5688AA5971}"/>
          </ac:spMkLst>
        </pc:spChg>
      </pc:sldChg>
      <pc:sldChg chg="modSp mod">
        <pc:chgData name="Nicolas Bueno" userId="28e6188e-141d-43b7-80b6-c19822e9c7ba" providerId="ADAL" clId="{FC23FF95-2CF9-4EF6-8DA8-2F3C44652D62}" dt="2024-10-13T20:15:18.136" v="2124" actId="20577"/>
        <pc:sldMkLst>
          <pc:docMk/>
          <pc:sldMk cId="1028059990" sldId="777"/>
        </pc:sldMkLst>
        <pc:spChg chg="mod">
          <ac:chgData name="Nicolas Bueno" userId="28e6188e-141d-43b7-80b6-c19822e9c7ba" providerId="ADAL" clId="{FC23FF95-2CF9-4EF6-8DA8-2F3C44652D62}" dt="2024-10-13T20:15:18.136" v="2124" actId="20577"/>
          <ac:spMkLst>
            <pc:docMk/>
            <pc:sldMk cId="1028059990" sldId="777"/>
            <ac:spMk id="3" creationId="{DA248F11-E20C-0F39-982E-FA5688AA5971}"/>
          </ac:spMkLst>
        </pc:spChg>
      </pc:sldChg>
      <pc:sldChg chg="modSp mod">
        <pc:chgData name="Nicolas Bueno" userId="28e6188e-141d-43b7-80b6-c19822e9c7ba" providerId="ADAL" clId="{FC23FF95-2CF9-4EF6-8DA8-2F3C44652D62}" dt="2024-10-13T20:20:08.548" v="2176" actId="115"/>
        <pc:sldMkLst>
          <pc:docMk/>
          <pc:sldMk cId="2464414830" sldId="779"/>
        </pc:sldMkLst>
        <pc:spChg chg="mod">
          <ac:chgData name="Nicolas Bueno" userId="28e6188e-141d-43b7-80b6-c19822e9c7ba" providerId="ADAL" clId="{FC23FF95-2CF9-4EF6-8DA8-2F3C44652D62}" dt="2024-10-13T15:14:26.254" v="1990" actId="20577"/>
          <ac:spMkLst>
            <pc:docMk/>
            <pc:sldMk cId="2464414830" sldId="779"/>
            <ac:spMk id="2" creationId="{A1762381-E596-059D-CC92-6125E10D0C92}"/>
          </ac:spMkLst>
        </pc:spChg>
        <pc:spChg chg="mod">
          <ac:chgData name="Nicolas Bueno" userId="28e6188e-141d-43b7-80b6-c19822e9c7ba" providerId="ADAL" clId="{FC23FF95-2CF9-4EF6-8DA8-2F3C44652D62}" dt="2024-10-13T20:20:08.548" v="2176" actId="115"/>
          <ac:spMkLst>
            <pc:docMk/>
            <pc:sldMk cId="2464414830" sldId="779"/>
            <ac:spMk id="3" creationId="{DA248F11-E20C-0F39-982E-FA5688AA5971}"/>
          </ac:spMkLst>
        </pc:spChg>
      </pc:sldChg>
      <pc:sldChg chg="modSp mod">
        <pc:chgData name="Nicolas Bueno" userId="28e6188e-141d-43b7-80b6-c19822e9c7ba" providerId="ADAL" clId="{FC23FF95-2CF9-4EF6-8DA8-2F3C44652D62}" dt="2024-10-13T20:22:30.748" v="2197" actId="207"/>
        <pc:sldMkLst>
          <pc:docMk/>
          <pc:sldMk cId="2246528741" sldId="780"/>
        </pc:sldMkLst>
        <pc:spChg chg="mod">
          <ac:chgData name="Nicolas Bueno" userId="28e6188e-141d-43b7-80b6-c19822e9c7ba" providerId="ADAL" clId="{FC23FF95-2CF9-4EF6-8DA8-2F3C44652D62}" dt="2024-10-13T15:15:11.201" v="1998" actId="20577"/>
          <ac:spMkLst>
            <pc:docMk/>
            <pc:sldMk cId="2246528741" sldId="780"/>
            <ac:spMk id="2" creationId="{A1762381-E596-059D-CC92-6125E10D0C92}"/>
          </ac:spMkLst>
        </pc:spChg>
        <pc:spChg chg="mod">
          <ac:chgData name="Nicolas Bueno" userId="28e6188e-141d-43b7-80b6-c19822e9c7ba" providerId="ADAL" clId="{FC23FF95-2CF9-4EF6-8DA8-2F3C44652D62}" dt="2024-10-13T20:22:30.748" v="2197" actId="207"/>
          <ac:spMkLst>
            <pc:docMk/>
            <pc:sldMk cId="2246528741" sldId="780"/>
            <ac:spMk id="3" creationId="{DA248F11-E20C-0F39-982E-FA5688AA5971}"/>
          </ac:spMkLst>
        </pc:spChg>
      </pc:sldChg>
      <pc:sldChg chg="modSp mod">
        <pc:chgData name="Nicolas Bueno" userId="28e6188e-141d-43b7-80b6-c19822e9c7ba" providerId="ADAL" clId="{FC23FF95-2CF9-4EF6-8DA8-2F3C44652D62}" dt="2024-10-13T20:22:50.698" v="2219" actId="20577"/>
        <pc:sldMkLst>
          <pc:docMk/>
          <pc:sldMk cId="1733949702" sldId="781"/>
        </pc:sldMkLst>
        <pc:spChg chg="mod">
          <ac:chgData name="Nicolas Bueno" userId="28e6188e-141d-43b7-80b6-c19822e9c7ba" providerId="ADAL" clId="{FC23FF95-2CF9-4EF6-8DA8-2F3C44652D62}" dt="2024-10-13T20:22:50.698" v="2219" actId="20577"/>
          <ac:spMkLst>
            <pc:docMk/>
            <pc:sldMk cId="1733949702" sldId="781"/>
            <ac:spMk id="3" creationId="{DA248F11-E20C-0F39-982E-FA5688AA5971}"/>
          </ac:spMkLst>
        </pc:spChg>
      </pc:sldChg>
      <pc:sldChg chg="del">
        <pc:chgData name="Nicolas Bueno" userId="28e6188e-141d-43b7-80b6-c19822e9c7ba" providerId="ADAL" clId="{FC23FF95-2CF9-4EF6-8DA8-2F3C44652D62}" dt="2024-10-13T14:39:21.570" v="238" actId="47"/>
        <pc:sldMkLst>
          <pc:docMk/>
          <pc:sldMk cId="3076296165" sldId="783"/>
        </pc:sldMkLst>
      </pc:sldChg>
      <pc:sldChg chg="addSp delSp modSp mod">
        <pc:chgData name="Nicolas Bueno" userId="28e6188e-141d-43b7-80b6-c19822e9c7ba" providerId="ADAL" clId="{FC23FF95-2CF9-4EF6-8DA8-2F3C44652D62}" dt="2024-10-13T14:41:37.441" v="247"/>
        <pc:sldMkLst>
          <pc:docMk/>
          <pc:sldMk cId="644760808" sldId="785"/>
        </pc:sldMkLst>
        <pc:spChg chg="mod">
          <ac:chgData name="Nicolas Bueno" userId="28e6188e-141d-43b7-80b6-c19822e9c7ba" providerId="ADAL" clId="{FC23FF95-2CF9-4EF6-8DA8-2F3C44652D62}" dt="2024-10-13T14:38:19.686" v="226" actId="20577"/>
          <ac:spMkLst>
            <pc:docMk/>
            <pc:sldMk cId="644760808" sldId="785"/>
            <ac:spMk id="2" creationId="{A1762381-E596-059D-CC92-6125E10D0C92}"/>
          </ac:spMkLst>
        </pc:spChg>
        <pc:spChg chg="mod">
          <ac:chgData name="Nicolas Bueno" userId="28e6188e-141d-43b7-80b6-c19822e9c7ba" providerId="ADAL" clId="{FC23FF95-2CF9-4EF6-8DA8-2F3C44652D62}" dt="2024-10-13T14:36:57.108" v="156" actId="1076"/>
          <ac:spMkLst>
            <pc:docMk/>
            <pc:sldMk cId="644760808" sldId="785"/>
            <ac:spMk id="4" creationId="{2AA9EC94-3C80-198C-17E2-61E75F5E1D7D}"/>
          </ac:spMkLst>
        </pc:spChg>
        <pc:spChg chg="mod">
          <ac:chgData name="Nicolas Bueno" userId="28e6188e-141d-43b7-80b6-c19822e9c7ba" providerId="ADAL" clId="{FC23FF95-2CF9-4EF6-8DA8-2F3C44652D62}" dt="2024-10-13T14:36:49.158" v="155" actId="20577"/>
          <ac:spMkLst>
            <pc:docMk/>
            <pc:sldMk cId="644760808" sldId="785"/>
            <ac:spMk id="5" creationId="{1ED401D0-0E53-7E48-22E9-DB431D22D032}"/>
          </ac:spMkLst>
        </pc:spChg>
        <pc:spChg chg="mod">
          <ac:chgData name="Nicolas Bueno" userId="28e6188e-141d-43b7-80b6-c19822e9c7ba" providerId="ADAL" clId="{FC23FF95-2CF9-4EF6-8DA8-2F3C44652D62}" dt="2024-10-13T14:37:36.717" v="206" actId="20577"/>
          <ac:spMkLst>
            <pc:docMk/>
            <pc:sldMk cId="644760808" sldId="785"/>
            <ac:spMk id="6" creationId="{8B091FFA-E03E-A52B-235F-7CC28B28805C}"/>
          </ac:spMkLst>
        </pc:spChg>
        <pc:spChg chg="mod">
          <ac:chgData name="Nicolas Bueno" userId="28e6188e-141d-43b7-80b6-c19822e9c7ba" providerId="ADAL" clId="{FC23FF95-2CF9-4EF6-8DA8-2F3C44652D62}" dt="2024-10-13T14:37:46.590" v="208" actId="14100"/>
          <ac:spMkLst>
            <pc:docMk/>
            <pc:sldMk cId="644760808" sldId="785"/>
            <ac:spMk id="7" creationId="{873EEE5F-E1BF-AB98-5668-9A8B12009306}"/>
          </ac:spMkLst>
        </pc:spChg>
        <pc:spChg chg="add mod">
          <ac:chgData name="Nicolas Bueno" userId="28e6188e-141d-43b7-80b6-c19822e9c7ba" providerId="ADAL" clId="{FC23FF95-2CF9-4EF6-8DA8-2F3C44652D62}" dt="2024-10-13T14:41:34.223" v="245"/>
          <ac:spMkLst>
            <pc:docMk/>
            <pc:sldMk cId="644760808" sldId="785"/>
            <ac:spMk id="8" creationId="{BDFB38CA-71F8-95D2-8B1A-13008E968CD7}"/>
          </ac:spMkLst>
        </pc:spChg>
        <pc:spChg chg="del">
          <ac:chgData name="Nicolas Bueno" userId="28e6188e-141d-43b7-80b6-c19822e9c7ba" providerId="ADAL" clId="{FC23FF95-2CF9-4EF6-8DA8-2F3C44652D62}" dt="2024-10-13T14:41:36.734" v="246" actId="478"/>
          <ac:spMkLst>
            <pc:docMk/>
            <pc:sldMk cId="644760808" sldId="785"/>
            <ac:spMk id="9" creationId="{7E82366A-258B-AC3A-0BDA-D90A5113790D}"/>
          </ac:spMkLst>
        </pc:spChg>
        <pc:spChg chg="add mod">
          <ac:chgData name="Nicolas Bueno" userId="28e6188e-141d-43b7-80b6-c19822e9c7ba" providerId="ADAL" clId="{FC23FF95-2CF9-4EF6-8DA8-2F3C44652D62}" dt="2024-10-13T14:41:37.441" v="247"/>
          <ac:spMkLst>
            <pc:docMk/>
            <pc:sldMk cId="644760808" sldId="785"/>
            <ac:spMk id="10" creationId="{A34D9EF2-0DDF-BB9F-C5F5-57AA8179B926}"/>
          </ac:spMkLst>
        </pc:spChg>
        <pc:spChg chg="mod">
          <ac:chgData name="Nicolas Bueno" userId="28e6188e-141d-43b7-80b6-c19822e9c7ba" providerId="ADAL" clId="{FC23FF95-2CF9-4EF6-8DA8-2F3C44652D62}" dt="2024-10-13T14:37:08.936" v="158" actId="14100"/>
          <ac:spMkLst>
            <pc:docMk/>
            <pc:sldMk cId="644760808" sldId="785"/>
            <ac:spMk id="11" creationId="{41090FF9-4E04-A3CA-5ABE-12FFE458F5EF}"/>
          </ac:spMkLst>
        </pc:spChg>
        <pc:spChg chg="mod">
          <ac:chgData name="Nicolas Bueno" userId="28e6188e-141d-43b7-80b6-c19822e9c7ba" providerId="ADAL" clId="{FC23FF95-2CF9-4EF6-8DA8-2F3C44652D62}" dt="2024-10-13T14:37:13.628" v="162" actId="1035"/>
          <ac:spMkLst>
            <pc:docMk/>
            <pc:sldMk cId="644760808" sldId="785"/>
            <ac:spMk id="12" creationId="{BD26A4C1-D3D7-A478-B7FE-70093B9144CE}"/>
          </ac:spMkLst>
        </pc:spChg>
        <pc:spChg chg="del">
          <ac:chgData name="Nicolas Bueno" userId="28e6188e-141d-43b7-80b6-c19822e9c7ba" providerId="ADAL" clId="{FC23FF95-2CF9-4EF6-8DA8-2F3C44652D62}" dt="2024-10-13T14:37:52.205" v="209" actId="478"/>
          <ac:spMkLst>
            <pc:docMk/>
            <pc:sldMk cId="644760808" sldId="785"/>
            <ac:spMk id="13" creationId="{52698906-8ED8-ADC9-09F7-F84CD37E3977}"/>
          </ac:spMkLst>
        </pc:spChg>
      </pc:sldChg>
      <pc:sldChg chg="del">
        <pc:chgData name="Nicolas Bueno" userId="28e6188e-141d-43b7-80b6-c19822e9c7ba" providerId="ADAL" clId="{FC23FF95-2CF9-4EF6-8DA8-2F3C44652D62}" dt="2024-10-13T14:38:36.391" v="231" actId="47"/>
        <pc:sldMkLst>
          <pc:docMk/>
          <pc:sldMk cId="1488955652" sldId="786"/>
        </pc:sldMkLst>
      </pc:sldChg>
      <pc:sldChg chg="addSp delSp modSp add del mod">
        <pc:chgData name="Nicolas Bueno" userId="28e6188e-141d-43b7-80b6-c19822e9c7ba" providerId="ADAL" clId="{FC23FF95-2CF9-4EF6-8DA8-2F3C44652D62}" dt="2024-10-13T14:42:40.840" v="265" actId="47"/>
        <pc:sldMkLst>
          <pc:docMk/>
          <pc:sldMk cId="2616064048" sldId="786"/>
        </pc:sldMkLst>
        <pc:picChg chg="del">
          <ac:chgData name="Nicolas Bueno" userId="28e6188e-141d-43b7-80b6-c19822e9c7ba" providerId="ADAL" clId="{FC23FF95-2CF9-4EF6-8DA8-2F3C44652D62}" dt="2024-10-13T14:38:49.617" v="233" actId="478"/>
          <ac:picMkLst>
            <pc:docMk/>
            <pc:sldMk cId="2616064048" sldId="786"/>
            <ac:picMk id="3" creationId="{9F5E9426-DE2B-8EFB-415F-E6519629DD67}"/>
          </ac:picMkLst>
        </pc:picChg>
        <pc:picChg chg="add mod">
          <ac:chgData name="Nicolas Bueno" userId="28e6188e-141d-43b7-80b6-c19822e9c7ba" providerId="ADAL" clId="{FC23FF95-2CF9-4EF6-8DA8-2F3C44652D62}" dt="2024-10-13T14:39:04.591" v="237" actId="14100"/>
          <ac:picMkLst>
            <pc:docMk/>
            <pc:sldMk cId="2616064048" sldId="786"/>
            <ac:picMk id="8" creationId="{E292A0B1-F323-713D-3E27-8EA21C84D994}"/>
          </ac:picMkLst>
        </pc:picChg>
      </pc:sldChg>
      <pc:sldChg chg="del">
        <pc:chgData name="Nicolas Bueno" userId="28e6188e-141d-43b7-80b6-c19822e9c7ba" providerId="ADAL" clId="{FC23FF95-2CF9-4EF6-8DA8-2F3C44652D62}" dt="2024-10-13T14:38:35.591" v="230" actId="47"/>
        <pc:sldMkLst>
          <pc:docMk/>
          <pc:sldMk cId="3687459637" sldId="787"/>
        </pc:sldMkLst>
      </pc:sldChg>
      <pc:sldChg chg="add del">
        <pc:chgData name="Nicolas Bueno" userId="28e6188e-141d-43b7-80b6-c19822e9c7ba" providerId="ADAL" clId="{FC23FF95-2CF9-4EF6-8DA8-2F3C44652D62}" dt="2024-10-13T14:39:50.767" v="241" actId="47"/>
        <pc:sldMkLst>
          <pc:docMk/>
          <pc:sldMk cId="3192880374" sldId="788"/>
        </pc:sldMkLst>
      </pc:sldChg>
      <pc:sldChg chg="delSp modSp add mod ord">
        <pc:chgData name="Nicolas Bueno" userId="28e6188e-141d-43b7-80b6-c19822e9c7ba" providerId="ADAL" clId="{FC23FF95-2CF9-4EF6-8DA8-2F3C44652D62}" dt="2024-10-13T20:42:55.365" v="3238" actId="115"/>
        <pc:sldMkLst>
          <pc:docMk/>
          <pc:sldMk cId="3253238852" sldId="789"/>
        </pc:sldMkLst>
        <pc:spChg chg="mod">
          <ac:chgData name="Nicolas Bueno" userId="28e6188e-141d-43b7-80b6-c19822e9c7ba" providerId="ADAL" clId="{FC23FF95-2CF9-4EF6-8DA8-2F3C44652D62}" dt="2024-10-13T14:44:58.156" v="424"/>
          <ac:spMkLst>
            <pc:docMk/>
            <pc:sldMk cId="3253238852" sldId="789"/>
            <ac:spMk id="2" creationId="{A1762381-E596-059D-CC92-6125E10D0C92}"/>
          </ac:spMkLst>
        </pc:spChg>
        <pc:spChg chg="del mod">
          <ac:chgData name="Nicolas Bueno" userId="28e6188e-141d-43b7-80b6-c19822e9c7ba" providerId="ADAL" clId="{FC23FF95-2CF9-4EF6-8DA8-2F3C44652D62}" dt="2024-10-13T14:45:23.315" v="430" actId="478"/>
          <ac:spMkLst>
            <pc:docMk/>
            <pc:sldMk cId="3253238852" sldId="789"/>
            <ac:spMk id="4" creationId="{6C386565-8A57-AE7A-3DE3-46655FFA56B6}"/>
          </ac:spMkLst>
        </pc:spChg>
        <pc:spChg chg="del">
          <ac:chgData name="Nicolas Bueno" userId="28e6188e-141d-43b7-80b6-c19822e9c7ba" providerId="ADAL" clId="{FC23FF95-2CF9-4EF6-8DA8-2F3C44652D62}" dt="2024-10-13T14:45:25.731" v="431" actId="478"/>
          <ac:spMkLst>
            <pc:docMk/>
            <pc:sldMk cId="3253238852" sldId="789"/>
            <ac:spMk id="6" creationId="{12166C03-BA51-5BC9-C10B-661239F94D6F}"/>
          </ac:spMkLst>
        </pc:spChg>
        <pc:spChg chg="mod">
          <ac:chgData name="Nicolas Bueno" userId="28e6188e-141d-43b7-80b6-c19822e9c7ba" providerId="ADAL" clId="{FC23FF95-2CF9-4EF6-8DA8-2F3C44652D62}" dt="2024-10-13T20:42:55.365" v="3238" actId="115"/>
          <ac:spMkLst>
            <pc:docMk/>
            <pc:sldMk cId="3253238852" sldId="789"/>
            <ac:spMk id="9" creationId="{7E82366A-258B-AC3A-0BDA-D90A5113790D}"/>
          </ac:spMkLst>
        </pc:spChg>
        <pc:spChg chg="del">
          <ac:chgData name="Nicolas Bueno" userId="28e6188e-141d-43b7-80b6-c19822e9c7ba" providerId="ADAL" clId="{FC23FF95-2CF9-4EF6-8DA8-2F3C44652D62}" dt="2024-10-13T14:45:16.832" v="429" actId="478"/>
          <ac:spMkLst>
            <pc:docMk/>
            <pc:sldMk cId="3253238852" sldId="789"/>
            <ac:spMk id="15" creationId="{B51B64C8-46EF-7D0D-68B8-3071EC3CCC54}"/>
          </ac:spMkLst>
        </pc:spChg>
        <pc:spChg chg="del mod">
          <ac:chgData name="Nicolas Bueno" userId="28e6188e-141d-43b7-80b6-c19822e9c7ba" providerId="ADAL" clId="{FC23FF95-2CF9-4EF6-8DA8-2F3C44652D62}" dt="2024-10-13T14:45:30.818" v="433" actId="478"/>
          <ac:spMkLst>
            <pc:docMk/>
            <pc:sldMk cId="3253238852" sldId="789"/>
            <ac:spMk id="17" creationId="{7632E461-FA2D-81F7-4EB6-F58DDC4EC02E}"/>
          </ac:spMkLst>
        </pc:spChg>
      </pc:sldChg>
      <pc:sldChg chg="addSp delSp modSp add mod">
        <pc:chgData name="Nicolas Bueno" userId="28e6188e-141d-43b7-80b6-c19822e9c7ba" providerId="ADAL" clId="{FC23FF95-2CF9-4EF6-8DA8-2F3C44652D62}" dt="2024-10-13T14:42:29.896" v="264" actId="1035"/>
        <pc:sldMkLst>
          <pc:docMk/>
          <pc:sldMk cId="2380382914" sldId="790"/>
        </pc:sldMkLst>
        <pc:picChg chg="del">
          <ac:chgData name="Nicolas Bueno" userId="28e6188e-141d-43b7-80b6-c19822e9c7ba" providerId="ADAL" clId="{FC23FF95-2CF9-4EF6-8DA8-2F3C44652D62}" dt="2024-10-13T14:42:13.057" v="249" actId="478"/>
          <ac:picMkLst>
            <pc:docMk/>
            <pc:sldMk cId="2380382914" sldId="790"/>
            <ac:picMk id="3" creationId="{9F5E9426-DE2B-8EFB-415F-E6519629DD67}"/>
          </ac:picMkLst>
        </pc:picChg>
        <pc:picChg chg="add mod">
          <ac:chgData name="Nicolas Bueno" userId="28e6188e-141d-43b7-80b6-c19822e9c7ba" providerId="ADAL" clId="{FC23FF95-2CF9-4EF6-8DA8-2F3C44652D62}" dt="2024-10-13T14:42:29.896" v="264" actId="1035"/>
          <ac:picMkLst>
            <pc:docMk/>
            <pc:sldMk cId="2380382914" sldId="790"/>
            <ac:picMk id="8" creationId="{1C926121-56D7-8FDC-6827-18563E09C0DA}"/>
          </ac:picMkLst>
        </pc:picChg>
      </pc:sldChg>
      <pc:sldChg chg="addSp delSp modSp add mod">
        <pc:chgData name="Nicolas Bueno" userId="28e6188e-141d-43b7-80b6-c19822e9c7ba" providerId="ADAL" clId="{FC23FF95-2CF9-4EF6-8DA8-2F3C44652D62}" dt="2024-10-13T14:49:34.817" v="545" actId="732"/>
        <pc:sldMkLst>
          <pc:docMk/>
          <pc:sldMk cId="3581300375" sldId="791"/>
        </pc:sldMkLst>
        <pc:spChg chg="del mod">
          <ac:chgData name="Nicolas Bueno" userId="28e6188e-141d-43b7-80b6-c19822e9c7ba" providerId="ADAL" clId="{FC23FF95-2CF9-4EF6-8DA8-2F3C44652D62}" dt="2024-10-13T14:45:57.794" v="438" actId="478"/>
          <ac:spMkLst>
            <pc:docMk/>
            <pc:sldMk cId="3581300375" sldId="791"/>
            <ac:spMk id="10" creationId="{5E6BFC6D-8F99-A901-2D09-A9ED0F19A513}"/>
          </ac:spMkLst>
        </pc:spChg>
        <pc:picChg chg="add mod modCrop">
          <ac:chgData name="Nicolas Bueno" userId="28e6188e-141d-43b7-80b6-c19822e9c7ba" providerId="ADAL" clId="{FC23FF95-2CF9-4EF6-8DA8-2F3C44652D62}" dt="2024-10-13T14:49:34.817" v="545" actId="732"/>
          <ac:picMkLst>
            <pc:docMk/>
            <pc:sldMk cId="3581300375" sldId="791"/>
            <ac:picMk id="3" creationId="{6E625B86-1C42-434F-5C1B-FE3DACDBFA8A}"/>
          </ac:picMkLst>
        </pc:picChg>
        <pc:picChg chg="del">
          <ac:chgData name="Nicolas Bueno" userId="28e6188e-141d-43b7-80b6-c19822e9c7ba" providerId="ADAL" clId="{FC23FF95-2CF9-4EF6-8DA8-2F3C44652D62}" dt="2024-10-13T14:48:49.745" v="537" actId="478"/>
          <ac:picMkLst>
            <pc:docMk/>
            <pc:sldMk cId="3581300375" sldId="791"/>
            <ac:picMk id="4" creationId="{66CA4232-B0F1-4838-19A5-9FD7772BD7B9}"/>
          </ac:picMkLst>
        </pc:picChg>
      </pc:sldChg>
      <pc:sldChg chg="addSp delSp modSp add del mod ord">
        <pc:chgData name="Nicolas Bueno" userId="28e6188e-141d-43b7-80b6-c19822e9c7ba" providerId="ADAL" clId="{FC23FF95-2CF9-4EF6-8DA8-2F3C44652D62}" dt="2024-10-13T15:11:59.411" v="1871" actId="47"/>
        <pc:sldMkLst>
          <pc:docMk/>
          <pc:sldMk cId="298681848" sldId="792"/>
        </pc:sldMkLst>
        <pc:spChg chg="add mod">
          <ac:chgData name="Nicolas Bueno" userId="28e6188e-141d-43b7-80b6-c19822e9c7ba" providerId="ADAL" clId="{FC23FF95-2CF9-4EF6-8DA8-2F3C44652D62}" dt="2024-10-13T15:03:52.413" v="1287"/>
          <ac:spMkLst>
            <pc:docMk/>
            <pc:sldMk cId="298681848" sldId="792"/>
            <ac:spMk id="3" creationId="{16EDA137-13BB-E103-C626-2092476A32B3}"/>
          </ac:spMkLst>
        </pc:spChg>
        <pc:spChg chg="add del mod">
          <ac:chgData name="Nicolas Bueno" userId="28e6188e-141d-43b7-80b6-c19822e9c7ba" providerId="ADAL" clId="{FC23FF95-2CF9-4EF6-8DA8-2F3C44652D62}" dt="2024-10-13T15:03:51.339" v="1286" actId="478"/>
          <ac:spMkLst>
            <pc:docMk/>
            <pc:sldMk cId="298681848" sldId="792"/>
            <ac:spMk id="4" creationId="{6C386565-8A57-AE7A-3DE3-46655FFA56B6}"/>
          </ac:spMkLst>
        </pc:spChg>
        <pc:spChg chg="del">
          <ac:chgData name="Nicolas Bueno" userId="28e6188e-141d-43b7-80b6-c19822e9c7ba" providerId="ADAL" clId="{FC23FF95-2CF9-4EF6-8DA8-2F3C44652D62}" dt="2024-10-13T14:57:33.719" v="787" actId="478"/>
          <ac:spMkLst>
            <pc:docMk/>
            <pc:sldMk cId="298681848" sldId="792"/>
            <ac:spMk id="6" creationId="{12166C03-BA51-5BC9-C10B-661239F94D6F}"/>
          </ac:spMkLst>
        </pc:spChg>
        <pc:spChg chg="mod">
          <ac:chgData name="Nicolas Bueno" userId="28e6188e-141d-43b7-80b6-c19822e9c7ba" providerId="ADAL" clId="{FC23FF95-2CF9-4EF6-8DA8-2F3C44652D62}" dt="2024-10-13T15:03:42.858" v="1284" actId="20577"/>
          <ac:spMkLst>
            <pc:docMk/>
            <pc:sldMk cId="298681848" sldId="792"/>
            <ac:spMk id="9" creationId="{7E82366A-258B-AC3A-0BDA-D90A5113790D}"/>
          </ac:spMkLst>
        </pc:spChg>
        <pc:spChg chg="del">
          <ac:chgData name="Nicolas Bueno" userId="28e6188e-141d-43b7-80b6-c19822e9c7ba" providerId="ADAL" clId="{FC23FF95-2CF9-4EF6-8DA8-2F3C44652D62}" dt="2024-10-13T15:02:06.675" v="1145" actId="478"/>
          <ac:spMkLst>
            <pc:docMk/>
            <pc:sldMk cId="298681848" sldId="792"/>
            <ac:spMk id="17" creationId="{7632E461-FA2D-81F7-4EB6-F58DDC4EC02E}"/>
          </ac:spMkLst>
        </pc:spChg>
      </pc:sldChg>
      <pc:sldChg chg="addSp delSp modSp add mod ord">
        <pc:chgData name="Nicolas Bueno" userId="28e6188e-141d-43b7-80b6-c19822e9c7ba" providerId="ADAL" clId="{FC23FF95-2CF9-4EF6-8DA8-2F3C44652D62}" dt="2024-10-13T20:39:01.907" v="2981"/>
        <pc:sldMkLst>
          <pc:docMk/>
          <pc:sldMk cId="2484400033" sldId="793"/>
        </pc:sldMkLst>
        <pc:spChg chg="del">
          <ac:chgData name="Nicolas Bueno" userId="28e6188e-141d-43b7-80b6-c19822e9c7ba" providerId="ADAL" clId="{FC23FF95-2CF9-4EF6-8DA8-2F3C44652D62}" dt="2024-10-13T14:55:39.051" v="591" actId="478"/>
          <ac:spMkLst>
            <pc:docMk/>
            <pc:sldMk cId="2484400033" sldId="793"/>
            <ac:spMk id="5" creationId="{360B3793-1453-DECA-0055-E36170A7E007}"/>
          </ac:spMkLst>
        </pc:spChg>
        <pc:spChg chg="mod">
          <ac:chgData name="Nicolas Bueno" userId="28e6188e-141d-43b7-80b6-c19822e9c7ba" providerId="ADAL" clId="{FC23FF95-2CF9-4EF6-8DA8-2F3C44652D62}" dt="2024-10-13T14:55:31.364" v="589" actId="20577"/>
          <ac:spMkLst>
            <pc:docMk/>
            <pc:sldMk cId="2484400033" sldId="793"/>
            <ac:spMk id="13" creationId="{05E11E29-5AF4-16C2-3A27-032D7555F8C8}"/>
          </ac:spMkLst>
        </pc:spChg>
        <pc:spChg chg="del">
          <ac:chgData name="Nicolas Bueno" userId="28e6188e-141d-43b7-80b6-c19822e9c7ba" providerId="ADAL" clId="{FC23FF95-2CF9-4EF6-8DA8-2F3C44652D62}" dt="2024-10-13T14:55:35.761" v="590" actId="478"/>
          <ac:spMkLst>
            <pc:docMk/>
            <pc:sldMk cId="2484400033" sldId="793"/>
            <ac:spMk id="14" creationId="{A383C2F7-75D0-BC43-0DB9-F9117168DFB9}"/>
          </ac:spMkLst>
        </pc:spChg>
        <pc:picChg chg="del">
          <ac:chgData name="Nicolas Bueno" userId="28e6188e-141d-43b7-80b6-c19822e9c7ba" providerId="ADAL" clId="{FC23FF95-2CF9-4EF6-8DA8-2F3C44652D62}" dt="2024-10-13T14:53:38.164" v="569" actId="478"/>
          <ac:picMkLst>
            <pc:docMk/>
            <pc:sldMk cId="2484400033" sldId="793"/>
            <ac:picMk id="4" creationId="{EE4C97C6-1691-BC34-A1D9-6690C54CBD9C}"/>
          </ac:picMkLst>
        </pc:picChg>
        <pc:picChg chg="add mod">
          <ac:chgData name="Nicolas Bueno" userId="28e6188e-141d-43b7-80b6-c19822e9c7ba" providerId="ADAL" clId="{FC23FF95-2CF9-4EF6-8DA8-2F3C44652D62}" dt="2024-10-13T14:55:42.376" v="592" actId="1076"/>
          <ac:picMkLst>
            <pc:docMk/>
            <pc:sldMk cId="2484400033" sldId="793"/>
            <ac:picMk id="7" creationId="{C9F4AA20-120D-18D1-EF16-04B7A67D9516}"/>
          </ac:picMkLst>
        </pc:picChg>
        <pc:picChg chg="del">
          <ac:chgData name="Nicolas Bueno" userId="28e6188e-141d-43b7-80b6-c19822e9c7ba" providerId="ADAL" clId="{FC23FF95-2CF9-4EF6-8DA8-2F3C44652D62}" dt="2024-10-13T14:53:54.478" v="577" actId="478"/>
          <ac:picMkLst>
            <pc:docMk/>
            <pc:sldMk cId="2484400033" sldId="793"/>
            <ac:picMk id="8" creationId="{4F974BA6-BA9F-DC6C-4013-50C2BBDBCAEF}"/>
          </ac:picMkLst>
        </pc:picChg>
        <pc:picChg chg="del">
          <ac:chgData name="Nicolas Bueno" userId="28e6188e-141d-43b7-80b6-c19822e9c7ba" providerId="ADAL" clId="{FC23FF95-2CF9-4EF6-8DA8-2F3C44652D62}" dt="2024-10-13T14:53:39.833" v="570" actId="478"/>
          <ac:picMkLst>
            <pc:docMk/>
            <pc:sldMk cId="2484400033" sldId="793"/>
            <ac:picMk id="10" creationId="{EAC2C8BD-B2EB-8E84-3C28-8F2257D69C7D}"/>
          </ac:picMkLst>
        </pc:picChg>
        <pc:picChg chg="add mod">
          <ac:chgData name="Nicolas Bueno" userId="28e6188e-141d-43b7-80b6-c19822e9c7ba" providerId="ADAL" clId="{FC23FF95-2CF9-4EF6-8DA8-2F3C44652D62}" dt="2024-10-13T14:55:22.404" v="585" actId="1076"/>
          <ac:picMkLst>
            <pc:docMk/>
            <pc:sldMk cId="2484400033" sldId="793"/>
            <ac:picMk id="11" creationId="{5CFB79AC-EC7F-714F-F7D1-3E92D9D7B933}"/>
          </ac:picMkLst>
        </pc:picChg>
        <pc:picChg chg="del">
          <ac:chgData name="Nicolas Bueno" userId="28e6188e-141d-43b7-80b6-c19822e9c7ba" providerId="ADAL" clId="{FC23FF95-2CF9-4EF6-8DA8-2F3C44652D62}" dt="2024-10-13T14:53:55.881" v="578" actId="478"/>
          <ac:picMkLst>
            <pc:docMk/>
            <pc:sldMk cId="2484400033" sldId="793"/>
            <ac:picMk id="12" creationId="{65955B8C-4701-2315-0E49-72F5EE4D49E0}"/>
          </ac:picMkLst>
        </pc:picChg>
      </pc:sldChg>
      <pc:sldChg chg="delSp modSp add mod ord">
        <pc:chgData name="Nicolas Bueno" userId="28e6188e-141d-43b7-80b6-c19822e9c7ba" providerId="ADAL" clId="{FC23FF95-2CF9-4EF6-8DA8-2F3C44652D62}" dt="2024-10-13T20:41:20.576" v="3075" actId="20577"/>
        <pc:sldMkLst>
          <pc:docMk/>
          <pc:sldMk cId="2221194954" sldId="794"/>
        </pc:sldMkLst>
        <pc:spChg chg="mod">
          <ac:chgData name="Nicolas Bueno" userId="28e6188e-141d-43b7-80b6-c19822e9c7ba" providerId="ADAL" clId="{FC23FF95-2CF9-4EF6-8DA8-2F3C44652D62}" dt="2024-10-13T15:10:48.133" v="1785"/>
          <ac:spMkLst>
            <pc:docMk/>
            <pc:sldMk cId="2221194954" sldId="794"/>
            <ac:spMk id="2" creationId="{A1762381-E596-059D-CC92-6125E10D0C92}"/>
          </ac:spMkLst>
        </pc:spChg>
        <pc:spChg chg="del mod">
          <ac:chgData name="Nicolas Bueno" userId="28e6188e-141d-43b7-80b6-c19822e9c7ba" providerId="ADAL" clId="{FC23FF95-2CF9-4EF6-8DA8-2F3C44652D62}" dt="2024-10-13T15:04:32.840" v="1329" actId="478"/>
          <ac:spMkLst>
            <pc:docMk/>
            <pc:sldMk cId="2221194954" sldId="794"/>
            <ac:spMk id="4" creationId="{6C386565-8A57-AE7A-3DE3-46655FFA56B6}"/>
          </ac:spMkLst>
        </pc:spChg>
        <pc:spChg chg="mod">
          <ac:chgData name="Nicolas Bueno" userId="28e6188e-141d-43b7-80b6-c19822e9c7ba" providerId="ADAL" clId="{FC23FF95-2CF9-4EF6-8DA8-2F3C44652D62}" dt="2024-10-13T20:41:20.576" v="3075" actId="20577"/>
          <ac:spMkLst>
            <pc:docMk/>
            <pc:sldMk cId="2221194954" sldId="794"/>
            <ac:spMk id="9" creationId="{7E82366A-258B-AC3A-0BDA-D90A5113790D}"/>
          </ac:spMkLst>
        </pc:spChg>
        <pc:spChg chg="del">
          <ac:chgData name="Nicolas Bueno" userId="28e6188e-141d-43b7-80b6-c19822e9c7ba" providerId="ADAL" clId="{FC23FF95-2CF9-4EF6-8DA8-2F3C44652D62}" dt="2024-10-13T15:04:43.042" v="1335" actId="478"/>
          <ac:spMkLst>
            <pc:docMk/>
            <pc:sldMk cId="2221194954" sldId="794"/>
            <ac:spMk id="15" creationId="{B51B64C8-46EF-7D0D-68B8-3071EC3CCC54}"/>
          </ac:spMkLst>
        </pc:spChg>
      </pc:sldChg>
      <pc:sldChg chg="add del ord">
        <pc:chgData name="Nicolas Bueno" userId="28e6188e-141d-43b7-80b6-c19822e9c7ba" providerId="ADAL" clId="{FC23FF95-2CF9-4EF6-8DA8-2F3C44652D62}" dt="2024-10-13T20:41:44.449" v="3079" actId="47"/>
        <pc:sldMkLst>
          <pc:docMk/>
          <pc:sldMk cId="503655002" sldId="795"/>
        </pc:sldMkLst>
      </pc:sldChg>
    </pc:docChg>
  </pc:docChgLst>
  <pc:docChgLst>
    <pc:chgData name="Nicolas Bueno" userId="28e6188e-141d-43b7-80b6-c19822e9c7ba" providerId="ADAL" clId="{596EF8E9-4FDD-4ABC-8754-9C79CC83E25A}"/>
    <pc:docChg chg="modSld">
      <pc:chgData name="Nicolas Bueno" userId="28e6188e-141d-43b7-80b6-c19822e9c7ba" providerId="ADAL" clId="{596EF8E9-4FDD-4ABC-8754-9C79CC83E25A}" dt="2023-04-13T08:19:30.054" v="6" actId="20577"/>
      <pc:docMkLst>
        <pc:docMk/>
      </pc:docMkLst>
      <pc:sldChg chg="modSp mod">
        <pc:chgData name="Nicolas Bueno" userId="28e6188e-141d-43b7-80b6-c19822e9c7ba" providerId="ADAL" clId="{596EF8E9-4FDD-4ABC-8754-9C79CC83E25A}" dt="2023-04-13T07:35:07.737" v="1" actId="114"/>
        <pc:sldMkLst>
          <pc:docMk/>
          <pc:sldMk cId="4265555512" sldId="405"/>
        </pc:sldMkLst>
        <pc:spChg chg="mod">
          <ac:chgData name="Nicolas Bueno" userId="28e6188e-141d-43b7-80b6-c19822e9c7ba" providerId="ADAL" clId="{596EF8E9-4FDD-4ABC-8754-9C79CC83E25A}" dt="2023-04-13T07:35:07.737" v="1" actId="114"/>
          <ac:spMkLst>
            <pc:docMk/>
            <pc:sldMk cId="4265555512" sldId="405"/>
            <ac:spMk id="7" creationId="{B88BFC08-97A8-2513-65D0-82EE1FB82D84}"/>
          </ac:spMkLst>
        </pc:spChg>
      </pc:sldChg>
      <pc:sldChg chg="modSp mod">
        <pc:chgData name="Nicolas Bueno" userId="28e6188e-141d-43b7-80b6-c19822e9c7ba" providerId="ADAL" clId="{596EF8E9-4FDD-4ABC-8754-9C79CC83E25A}" dt="2023-04-13T08:18:27.035" v="4" actId="1076"/>
        <pc:sldMkLst>
          <pc:docMk/>
          <pc:sldMk cId="1712553326" sldId="407"/>
        </pc:sldMkLst>
        <pc:spChg chg="mod">
          <ac:chgData name="Nicolas Bueno" userId="28e6188e-141d-43b7-80b6-c19822e9c7ba" providerId="ADAL" clId="{596EF8E9-4FDD-4ABC-8754-9C79CC83E25A}" dt="2023-04-13T08:18:19.598" v="2" actId="20577"/>
          <ac:spMkLst>
            <pc:docMk/>
            <pc:sldMk cId="1712553326" sldId="407"/>
            <ac:spMk id="3" creationId="{DA248F11-E20C-0F39-982E-FA5688AA5971}"/>
          </ac:spMkLst>
        </pc:spChg>
        <pc:spChg chg="mod">
          <ac:chgData name="Nicolas Bueno" userId="28e6188e-141d-43b7-80b6-c19822e9c7ba" providerId="ADAL" clId="{596EF8E9-4FDD-4ABC-8754-9C79CC83E25A}" dt="2023-04-13T08:18:23.473" v="3" actId="1076"/>
          <ac:spMkLst>
            <pc:docMk/>
            <pc:sldMk cId="1712553326" sldId="407"/>
            <ac:spMk id="8" creationId="{3AB473DA-6F17-606A-4D89-DAD093170CBF}"/>
          </ac:spMkLst>
        </pc:spChg>
        <pc:spChg chg="mod">
          <ac:chgData name="Nicolas Bueno" userId="28e6188e-141d-43b7-80b6-c19822e9c7ba" providerId="ADAL" clId="{596EF8E9-4FDD-4ABC-8754-9C79CC83E25A}" dt="2023-04-13T08:18:27.035" v="4" actId="1076"/>
          <ac:spMkLst>
            <pc:docMk/>
            <pc:sldMk cId="1712553326" sldId="407"/>
            <ac:spMk id="9" creationId="{51237DA0-B5EA-0A51-0A2D-4E8B9F94C9AD}"/>
          </ac:spMkLst>
        </pc:spChg>
      </pc:sldChg>
      <pc:sldChg chg="modSp mod">
        <pc:chgData name="Nicolas Bueno" userId="28e6188e-141d-43b7-80b6-c19822e9c7ba" providerId="ADAL" clId="{596EF8E9-4FDD-4ABC-8754-9C79CC83E25A}" dt="2023-04-13T08:19:30.054" v="6" actId="20577"/>
        <pc:sldMkLst>
          <pc:docMk/>
          <pc:sldMk cId="625621277" sldId="741"/>
        </pc:sldMkLst>
        <pc:spChg chg="mod">
          <ac:chgData name="Nicolas Bueno" userId="28e6188e-141d-43b7-80b6-c19822e9c7ba" providerId="ADAL" clId="{596EF8E9-4FDD-4ABC-8754-9C79CC83E25A}" dt="2023-04-13T08:19:30.054" v="6" actId="20577"/>
          <ac:spMkLst>
            <pc:docMk/>
            <pc:sldMk cId="625621277" sldId="741"/>
            <ac:spMk id="3" creationId="{DA248F11-E20C-0F39-982E-FA5688AA5971}"/>
          </ac:spMkLst>
        </pc:spChg>
      </pc:sldChg>
    </pc:docChg>
  </pc:docChgLst>
  <pc:docChgLst>
    <pc:chgData name="Nicolas Bueno" userId="28e6188e-141d-43b7-80b6-c19822e9c7ba" providerId="ADAL" clId="{216B41AD-C5F3-444B-A6FA-E4B271B15035}"/>
    <pc:docChg chg="undo custSel modSld">
      <pc:chgData name="Nicolas Bueno" userId="28e6188e-141d-43b7-80b6-c19822e9c7ba" providerId="ADAL" clId="{216B41AD-C5F3-444B-A6FA-E4B271B15035}" dt="2024-10-09T13:24:00.204" v="9"/>
      <pc:docMkLst>
        <pc:docMk/>
      </pc:docMkLst>
      <pc:sldChg chg="addSp delSp modSp mod">
        <pc:chgData name="Nicolas Bueno" userId="28e6188e-141d-43b7-80b6-c19822e9c7ba" providerId="ADAL" clId="{216B41AD-C5F3-444B-A6FA-E4B271B15035}" dt="2024-10-09T13:24:00.204" v="9"/>
        <pc:sldMkLst>
          <pc:docMk/>
          <pc:sldMk cId="2988412132" sldId="758"/>
        </pc:sldMkLst>
        <pc:spChg chg="add del mod">
          <ac:chgData name="Nicolas Bueno" userId="28e6188e-141d-43b7-80b6-c19822e9c7ba" providerId="ADAL" clId="{216B41AD-C5F3-444B-A6FA-E4B271B15035}" dt="2024-10-09T13:23:59.731" v="7" actId="20577"/>
          <ac:spMkLst>
            <pc:docMk/>
            <pc:sldMk cId="2988412132" sldId="758"/>
            <ac:spMk id="6" creationId="{667549AC-D000-2783-C67A-A317FA6EF0F2}"/>
          </ac:spMkLst>
        </pc:spChg>
        <pc:spChg chg="mod">
          <ac:chgData name="Nicolas Bueno" userId="28e6188e-141d-43b7-80b6-c19822e9c7ba" providerId="ADAL" clId="{216B41AD-C5F3-444B-A6FA-E4B271B15035}" dt="2024-10-09T13:24:00.204" v="9"/>
          <ac:spMkLst>
            <pc:docMk/>
            <pc:sldMk cId="2988412132" sldId="758"/>
            <ac:spMk id="10" creationId="{5E6BFC6D-8F99-A901-2D09-A9ED0F19A513}"/>
          </ac:spMkLst>
        </pc:spChg>
      </pc:sldChg>
    </pc:docChg>
  </pc:docChgLst>
  <pc:docChgLst>
    <pc:chgData name="Nicolas Bueno" userId="28e6188e-141d-43b7-80b6-c19822e9c7ba" providerId="ADAL" clId="{ED158791-469D-4DCC-82A5-8C0130660EB9}"/>
    <pc:docChg chg="undo redo custSel addSld delSld modSld sldOrd">
      <pc:chgData name="Nicolas Bueno" userId="28e6188e-141d-43b7-80b6-c19822e9c7ba" providerId="ADAL" clId="{ED158791-469D-4DCC-82A5-8C0130660EB9}" dt="2024-11-01T08:52:53.558" v="3547" actId="20577"/>
      <pc:docMkLst>
        <pc:docMk/>
      </pc:docMkLst>
      <pc:sldChg chg="addSp delSp modSp mod">
        <pc:chgData name="Nicolas Bueno" userId="28e6188e-141d-43b7-80b6-c19822e9c7ba" providerId="ADAL" clId="{ED158791-469D-4DCC-82A5-8C0130660EB9}" dt="2024-11-01T08:17:02.107" v="2343"/>
        <pc:sldMkLst>
          <pc:docMk/>
          <pc:sldMk cId="482956695" sldId="403"/>
        </pc:sldMkLst>
        <pc:spChg chg="del mod">
          <ac:chgData name="Nicolas Bueno" userId="28e6188e-141d-43b7-80b6-c19822e9c7ba" providerId="ADAL" clId="{ED158791-469D-4DCC-82A5-8C0130660EB9}" dt="2024-11-01T08:16:50.940" v="2342" actId="478"/>
          <ac:spMkLst>
            <pc:docMk/>
            <pc:sldMk cId="482956695" sldId="403"/>
            <ac:spMk id="2" creationId="{EE366D17-22F1-4820-A41C-49822BD1E464}"/>
          </ac:spMkLst>
        </pc:spChg>
        <pc:spChg chg="add mod">
          <ac:chgData name="Nicolas Bueno" userId="28e6188e-141d-43b7-80b6-c19822e9c7ba" providerId="ADAL" clId="{ED158791-469D-4DCC-82A5-8C0130660EB9}" dt="2024-11-01T08:16:48.714" v="2341"/>
          <ac:spMkLst>
            <pc:docMk/>
            <pc:sldMk cId="482956695" sldId="403"/>
            <ac:spMk id="3" creationId="{B558ACFD-C412-9426-737D-47F927E90000}"/>
          </ac:spMkLst>
        </pc:spChg>
        <pc:spChg chg="mod">
          <ac:chgData name="Nicolas Bueno" userId="28e6188e-141d-43b7-80b6-c19822e9c7ba" providerId="ADAL" clId="{ED158791-469D-4DCC-82A5-8C0130660EB9}" dt="2024-11-01T08:14:14.172" v="2265" actId="1037"/>
          <ac:spMkLst>
            <pc:docMk/>
            <pc:sldMk cId="482956695" sldId="403"/>
            <ac:spMk id="6" creationId="{91D463B0-7265-0279-4D07-92D398A2FDF2}"/>
          </ac:spMkLst>
        </pc:spChg>
        <pc:spChg chg="add mod">
          <ac:chgData name="Nicolas Bueno" userId="28e6188e-141d-43b7-80b6-c19822e9c7ba" providerId="ADAL" clId="{ED158791-469D-4DCC-82A5-8C0130660EB9}" dt="2024-11-01T08:17:02.107" v="2343"/>
          <ac:spMkLst>
            <pc:docMk/>
            <pc:sldMk cId="482956695" sldId="403"/>
            <ac:spMk id="9" creationId="{848CEEF0-A3E9-5891-D249-F0B6697A411D}"/>
          </ac:spMkLst>
        </pc:spChg>
      </pc:sldChg>
      <pc:sldChg chg="ord">
        <pc:chgData name="Nicolas Bueno" userId="28e6188e-141d-43b7-80b6-c19822e9c7ba" providerId="ADAL" clId="{ED158791-469D-4DCC-82A5-8C0130660EB9}" dt="2024-11-01T08:23:32.217" v="2592"/>
        <pc:sldMkLst>
          <pc:docMk/>
          <pc:sldMk cId="3031378571" sldId="754"/>
        </pc:sldMkLst>
      </pc:sldChg>
      <pc:sldChg chg="addSp modSp mod">
        <pc:chgData name="Nicolas Bueno" userId="28e6188e-141d-43b7-80b6-c19822e9c7ba" providerId="ADAL" clId="{ED158791-469D-4DCC-82A5-8C0130660EB9}" dt="2024-11-01T08:50:39.284" v="3511" actId="14100"/>
        <pc:sldMkLst>
          <pc:docMk/>
          <pc:sldMk cId="2988412132" sldId="758"/>
        </pc:sldMkLst>
        <pc:spChg chg="add mod">
          <ac:chgData name="Nicolas Bueno" userId="28e6188e-141d-43b7-80b6-c19822e9c7ba" providerId="ADAL" clId="{ED158791-469D-4DCC-82A5-8C0130660EB9}" dt="2024-11-01T08:50:39.284" v="3511" actId="14100"/>
          <ac:spMkLst>
            <pc:docMk/>
            <pc:sldMk cId="2988412132" sldId="758"/>
            <ac:spMk id="2" creationId="{E4AAE81E-A70B-C6FD-7F40-E52D3985B40C}"/>
          </ac:spMkLst>
        </pc:spChg>
        <pc:spChg chg="mod">
          <ac:chgData name="Nicolas Bueno" userId="28e6188e-141d-43b7-80b6-c19822e9c7ba" providerId="ADAL" clId="{ED158791-469D-4DCC-82A5-8C0130660EB9}" dt="2024-10-31T15:54:38.268" v="168" actId="404"/>
          <ac:spMkLst>
            <pc:docMk/>
            <pc:sldMk cId="2988412132" sldId="758"/>
            <ac:spMk id="10" creationId="{5E6BFC6D-8F99-A901-2D09-A9ED0F19A513}"/>
          </ac:spMkLst>
        </pc:spChg>
      </pc:sldChg>
      <pc:sldChg chg="del">
        <pc:chgData name="Nicolas Bueno" userId="28e6188e-141d-43b7-80b6-c19822e9c7ba" providerId="ADAL" clId="{ED158791-469D-4DCC-82A5-8C0130660EB9}" dt="2024-10-31T16:08:59.576" v="1198" actId="47"/>
        <pc:sldMkLst>
          <pc:docMk/>
          <pc:sldMk cId="532676775" sldId="773"/>
        </pc:sldMkLst>
      </pc:sldChg>
      <pc:sldChg chg="del">
        <pc:chgData name="Nicolas Bueno" userId="28e6188e-141d-43b7-80b6-c19822e9c7ba" providerId="ADAL" clId="{ED158791-469D-4DCC-82A5-8C0130660EB9}" dt="2024-10-31T15:54:46.665" v="169" actId="47"/>
        <pc:sldMkLst>
          <pc:docMk/>
          <pc:sldMk cId="1806459953" sldId="775"/>
        </pc:sldMkLst>
      </pc:sldChg>
      <pc:sldChg chg="modSp mod">
        <pc:chgData name="Nicolas Bueno" userId="28e6188e-141d-43b7-80b6-c19822e9c7ba" providerId="ADAL" clId="{ED158791-469D-4DCC-82A5-8C0130660EB9}" dt="2024-11-01T08:04:51.580" v="1890" actId="20577"/>
        <pc:sldMkLst>
          <pc:docMk/>
          <pc:sldMk cId="1028059990" sldId="777"/>
        </pc:sldMkLst>
        <pc:spChg chg="mod">
          <ac:chgData name="Nicolas Bueno" userId="28e6188e-141d-43b7-80b6-c19822e9c7ba" providerId="ADAL" clId="{ED158791-469D-4DCC-82A5-8C0130660EB9}" dt="2024-10-31T15:54:58.871" v="177" actId="20577"/>
          <ac:spMkLst>
            <pc:docMk/>
            <pc:sldMk cId="1028059990" sldId="777"/>
            <ac:spMk id="2" creationId="{A1762381-E596-059D-CC92-6125E10D0C92}"/>
          </ac:spMkLst>
        </pc:spChg>
        <pc:spChg chg="mod">
          <ac:chgData name="Nicolas Bueno" userId="28e6188e-141d-43b7-80b6-c19822e9c7ba" providerId="ADAL" clId="{ED158791-469D-4DCC-82A5-8C0130660EB9}" dt="2024-11-01T08:04:51.580" v="1890" actId="20577"/>
          <ac:spMkLst>
            <pc:docMk/>
            <pc:sldMk cId="1028059990" sldId="777"/>
            <ac:spMk id="3" creationId="{DA248F11-E20C-0F39-982E-FA5688AA5971}"/>
          </ac:spMkLst>
        </pc:spChg>
      </pc:sldChg>
      <pc:sldChg chg="addSp modSp mod">
        <pc:chgData name="Nicolas Bueno" userId="28e6188e-141d-43b7-80b6-c19822e9c7ba" providerId="ADAL" clId="{ED158791-469D-4DCC-82A5-8C0130660EB9}" dt="2024-11-01T08:43:54.848" v="3030" actId="313"/>
        <pc:sldMkLst>
          <pc:docMk/>
          <pc:sldMk cId="2464414830" sldId="779"/>
        </pc:sldMkLst>
        <pc:spChg chg="mod">
          <ac:chgData name="Nicolas Bueno" userId="28e6188e-141d-43b7-80b6-c19822e9c7ba" providerId="ADAL" clId="{ED158791-469D-4DCC-82A5-8C0130660EB9}" dt="2024-10-31T16:02:19.287" v="770" actId="20577"/>
          <ac:spMkLst>
            <pc:docMk/>
            <pc:sldMk cId="2464414830" sldId="779"/>
            <ac:spMk id="2" creationId="{A1762381-E596-059D-CC92-6125E10D0C92}"/>
          </ac:spMkLst>
        </pc:spChg>
        <pc:spChg chg="mod">
          <ac:chgData name="Nicolas Bueno" userId="28e6188e-141d-43b7-80b6-c19822e9c7ba" providerId="ADAL" clId="{ED158791-469D-4DCC-82A5-8C0130660EB9}" dt="2024-11-01T08:43:54.848" v="3030" actId="313"/>
          <ac:spMkLst>
            <pc:docMk/>
            <pc:sldMk cId="2464414830" sldId="779"/>
            <ac:spMk id="3" creationId="{DA248F11-E20C-0F39-982E-FA5688AA5971}"/>
          </ac:spMkLst>
        </pc:spChg>
        <pc:spChg chg="add">
          <ac:chgData name="Nicolas Bueno" userId="28e6188e-141d-43b7-80b6-c19822e9c7ba" providerId="ADAL" clId="{ED158791-469D-4DCC-82A5-8C0130660EB9}" dt="2024-10-31T16:05:24.734" v="946" actId="11529"/>
          <ac:spMkLst>
            <pc:docMk/>
            <pc:sldMk cId="2464414830" sldId="779"/>
            <ac:spMk id="4" creationId="{35BCD411-C9A9-49E3-15D7-E5F5FADE7EAE}"/>
          </ac:spMkLst>
        </pc:spChg>
        <pc:spChg chg="add mod">
          <ac:chgData name="Nicolas Bueno" userId="28e6188e-141d-43b7-80b6-c19822e9c7ba" providerId="ADAL" clId="{ED158791-469D-4DCC-82A5-8C0130660EB9}" dt="2024-11-01T07:28:31.542" v="1344" actId="1038"/>
          <ac:spMkLst>
            <pc:docMk/>
            <pc:sldMk cId="2464414830" sldId="779"/>
            <ac:spMk id="5" creationId="{2EB5176D-4599-DFF7-1BA7-837D2976DA16}"/>
          </ac:spMkLst>
        </pc:spChg>
        <pc:spChg chg="add mod">
          <ac:chgData name="Nicolas Bueno" userId="28e6188e-141d-43b7-80b6-c19822e9c7ba" providerId="ADAL" clId="{ED158791-469D-4DCC-82A5-8C0130660EB9}" dt="2024-11-01T07:29:13.241" v="1364" actId="1076"/>
          <ac:spMkLst>
            <pc:docMk/>
            <pc:sldMk cId="2464414830" sldId="779"/>
            <ac:spMk id="6" creationId="{82F8AC6A-3AC1-54F7-1FFE-27927F035DA8}"/>
          </ac:spMkLst>
        </pc:spChg>
      </pc:sldChg>
      <pc:sldChg chg="modSp mod">
        <pc:chgData name="Nicolas Bueno" userId="28e6188e-141d-43b7-80b6-c19822e9c7ba" providerId="ADAL" clId="{ED158791-469D-4DCC-82A5-8C0130660EB9}" dt="2024-11-01T08:46:05.443" v="3232" actId="20577"/>
        <pc:sldMkLst>
          <pc:docMk/>
          <pc:sldMk cId="2246528741" sldId="780"/>
        </pc:sldMkLst>
        <pc:spChg chg="mod">
          <ac:chgData name="Nicolas Bueno" userId="28e6188e-141d-43b7-80b6-c19822e9c7ba" providerId="ADAL" clId="{ED158791-469D-4DCC-82A5-8C0130660EB9}" dt="2024-10-31T16:06:01.524" v="980" actId="20577"/>
          <ac:spMkLst>
            <pc:docMk/>
            <pc:sldMk cId="2246528741" sldId="780"/>
            <ac:spMk id="2" creationId="{A1762381-E596-059D-CC92-6125E10D0C92}"/>
          </ac:spMkLst>
        </pc:spChg>
        <pc:spChg chg="mod">
          <ac:chgData name="Nicolas Bueno" userId="28e6188e-141d-43b7-80b6-c19822e9c7ba" providerId="ADAL" clId="{ED158791-469D-4DCC-82A5-8C0130660EB9}" dt="2024-11-01T08:46:05.443" v="3232" actId="20577"/>
          <ac:spMkLst>
            <pc:docMk/>
            <pc:sldMk cId="2246528741" sldId="780"/>
            <ac:spMk id="3" creationId="{DA248F11-E20C-0F39-982E-FA5688AA5971}"/>
          </ac:spMkLst>
        </pc:spChg>
      </pc:sldChg>
      <pc:sldChg chg="del">
        <pc:chgData name="Nicolas Bueno" userId="28e6188e-141d-43b7-80b6-c19822e9c7ba" providerId="ADAL" clId="{ED158791-469D-4DCC-82A5-8C0130660EB9}" dt="2024-10-31T16:08:42.672" v="1197" actId="47"/>
        <pc:sldMkLst>
          <pc:docMk/>
          <pc:sldMk cId="1733949702" sldId="781"/>
        </pc:sldMkLst>
      </pc:sldChg>
      <pc:sldChg chg="modSp mod ord">
        <pc:chgData name="Nicolas Bueno" userId="28e6188e-141d-43b7-80b6-c19822e9c7ba" providerId="ADAL" clId="{ED158791-469D-4DCC-82A5-8C0130660EB9}" dt="2024-11-01T08:06:13.241" v="1944" actId="20577"/>
        <pc:sldMkLst>
          <pc:docMk/>
          <pc:sldMk cId="644760808" sldId="785"/>
        </pc:sldMkLst>
        <pc:spChg chg="mod">
          <ac:chgData name="Nicolas Bueno" userId="28e6188e-141d-43b7-80b6-c19822e9c7ba" providerId="ADAL" clId="{ED158791-469D-4DCC-82A5-8C0130660EB9}" dt="2024-10-31T16:09:15.878" v="1271" actId="20577"/>
          <ac:spMkLst>
            <pc:docMk/>
            <pc:sldMk cId="644760808" sldId="785"/>
            <ac:spMk id="2" creationId="{A1762381-E596-059D-CC92-6125E10D0C92}"/>
          </ac:spMkLst>
        </pc:spChg>
        <pc:spChg chg="mod">
          <ac:chgData name="Nicolas Bueno" userId="28e6188e-141d-43b7-80b6-c19822e9c7ba" providerId="ADAL" clId="{ED158791-469D-4DCC-82A5-8C0130660EB9}" dt="2024-11-01T08:06:13.241" v="1944" actId="20577"/>
          <ac:spMkLst>
            <pc:docMk/>
            <pc:sldMk cId="644760808" sldId="785"/>
            <ac:spMk id="5" creationId="{1ED401D0-0E53-7E48-22E9-DB431D22D032}"/>
          </ac:spMkLst>
        </pc:spChg>
        <pc:spChg chg="mod">
          <ac:chgData name="Nicolas Bueno" userId="28e6188e-141d-43b7-80b6-c19822e9c7ba" providerId="ADAL" clId="{ED158791-469D-4DCC-82A5-8C0130660EB9}" dt="2024-10-31T16:09:30.742" v="1280" actId="20577"/>
          <ac:spMkLst>
            <pc:docMk/>
            <pc:sldMk cId="644760808" sldId="785"/>
            <ac:spMk id="10" creationId="{A34D9EF2-0DDF-BB9F-C5F5-57AA8179B926}"/>
          </ac:spMkLst>
        </pc:spChg>
      </pc:sldChg>
      <pc:sldChg chg="modSp mod">
        <pc:chgData name="Nicolas Bueno" userId="28e6188e-141d-43b7-80b6-c19822e9c7ba" providerId="ADAL" clId="{ED158791-469D-4DCC-82A5-8C0130660EB9}" dt="2024-11-01T08:51:31.106" v="3513" actId="33524"/>
        <pc:sldMkLst>
          <pc:docMk/>
          <pc:sldMk cId="3253238852" sldId="789"/>
        </pc:sldMkLst>
        <pc:spChg chg="mod">
          <ac:chgData name="Nicolas Bueno" userId="28e6188e-141d-43b7-80b6-c19822e9c7ba" providerId="ADAL" clId="{ED158791-469D-4DCC-82A5-8C0130660EB9}" dt="2024-11-01T08:16:28.343" v="2339" actId="20577"/>
          <ac:spMkLst>
            <pc:docMk/>
            <pc:sldMk cId="3253238852" sldId="789"/>
            <ac:spMk id="2" creationId="{A1762381-E596-059D-CC92-6125E10D0C92}"/>
          </ac:spMkLst>
        </pc:spChg>
        <pc:spChg chg="mod">
          <ac:chgData name="Nicolas Bueno" userId="28e6188e-141d-43b7-80b6-c19822e9c7ba" providerId="ADAL" clId="{ED158791-469D-4DCC-82A5-8C0130660EB9}" dt="2024-11-01T08:51:31.106" v="3513" actId="33524"/>
          <ac:spMkLst>
            <pc:docMk/>
            <pc:sldMk cId="3253238852" sldId="789"/>
            <ac:spMk id="9" creationId="{7E82366A-258B-AC3A-0BDA-D90A5113790D}"/>
          </ac:spMkLst>
        </pc:spChg>
      </pc:sldChg>
      <pc:sldChg chg="addSp delSp modSp mod ord">
        <pc:chgData name="Nicolas Bueno" userId="28e6188e-141d-43b7-80b6-c19822e9c7ba" providerId="ADAL" clId="{ED158791-469D-4DCC-82A5-8C0130660EB9}" dt="2024-11-01T08:08:21.397" v="1956" actId="1076"/>
        <pc:sldMkLst>
          <pc:docMk/>
          <pc:sldMk cId="2380382914" sldId="790"/>
        </pc:sldMkLst>
        <pc:spChg chg="mod">
          <ac:chgData name="Nicolas Bueno" userId="28e6188e-141d-43b7-80b6-c19822e9c7ba" providerId="ADAL" clId="{ED158791-469D-4DCC-82A5-8C0130660EB9}" dt="2024-11-01T08:07:48.721" v="1950" actId="27636"/>
          <ac:spMkLst>
            <pc:docMk/>
            <pc:sldMk cId="2380382914" sldId="790"/>
            <ac:spMk id="2" creationId="{A1762381-E596-059D-CC92-6125E10D0C92}"/>
          </ac:spMkLst>
        </pc:spChg>
        <pc:spChg chg="del">
          <ac:chgData name="Nicolas Bueno" userId="28e6188e-141d-43b7-80b6-c19822e9c7ba" providerId="ADAL" clId="{ED158791-469D-4DCC-82A5-8C0130660EB9}" dt="2024-11-01T08:07:31.724" v="1945" actId="478"/>
          <ac:spMkLst>
            <pc:docMk/>
            <pc:sldMk cId="2380382914" sldId="790"/>
            <ac:spMk id="4" creationId="{2AA9EC94-3C80-198C-17E2-61E75F5E1D7D}"/>
          </ac:spMkLst>
        </pc:spChg>
        <pc:spChg chg="del">
          <ac:chgData name="Nicolas Bueno" userId="28e6188e-141d-43b7-80b6-c19822e9c7ba" providerId="ADAL" clId="{ED158791-469D-4DCC-82A5-8C0130660EB9}" dt="2024-11-01T08:07:33.869" v="1946" actId="478"/>
          <ac:spMkLst>
            <pc:docMk/>
            <pc:sldMk cId="2380382914" sldId="790"/>
            <ac:spMk id="5" creationId="{1ED401D0-0E53-7E48-22E9-DB431D22D032}"/>
          </ac:spMkLst>
        </pc:spChg>
        <pc:spChg chg="del">
          <ac:chgData name="Nicolas Bueno" userId="28e6188e-141d-43b7-80b6-c19822e9c7ba" providerId="ADAL" clId="{ED158791-469D-4DCC-82A5-8C0130660EB9}" dt="2024-11-01T08:08:06.979" v="1952" actId="478"/>
          <ac:spMkLst>
            <pc:docMk/>
            <pc:sldMk cId="2380382914" sldId="790"/>
            <ac:spMk id="6" creationId="{8B091FFA-E03E-A52B-235F-7CC28B28805C}"/>
          </ac:spMkLst>
        </pc:spChg>
        <pc:spChg chg="del">
          <ac:chgData name="Nicolas Bueno" userId="28e6188e-141d-43b7-80b6-c19822e9c7ba" providerId="ADAL" clId="{ED158791-469D-4DCC-82A5-8C0130660EB9}" dt="2024-11-01T08:08:11.783" v="1953" actId="478"/>
          <ac:spMkLst>
            <pc:docMk/>
            <pc:sldMk cId="2380382914" sldId="790"/>
            <ac:spMk id="7" creationId="{873EEE5F-E1BF-AB98-5668-9A8B12009306}"/>
          </ac:spMkLst>
        </pc:spChg>
        <pc:spChg chg="add del mod">
          <ac:chgData name="Nicolas Bueno" userId="28e6188e-141d-43b7-80b6-c19822e9c7ba" providerId="ADAL" clId="{ED158791-469D-4DCC-82A5-8C0130660EB9}" dt="2024-11-01T08:08:02.440" v="1951"/>
          <ac:spMkLst>
            <pc:docMk/>
            <pc:sldMk cId="2380382914" sldId="790"/>
            <ac:spMk id="10" creationId="{A34D9EF2-0DDF-BB9F-C5F5-57AA8179B926}"/>
          </ac:spMkLst>
        </pc:spChg>
        <pc:spChg chg="del">
          <ac:chgData name="Nicolas Bueno" userId="28e6188e-141d-43b7-80b6-c19822e9c7ba" providerId="ADAL" clId="{ED158791-469D-4DCC-82A5-8C0130660EB9}" dt="2024-11-01T08:08:14.114" v="1954" actId="478"/>
          <ac:spMkLst>
            <pc:docMk/>
            <pc:sldMk cId="2380382914" sldId="790"/>
            <ac:spMk id="11" creationId="{41090FF9-4E04-A3CA-5ABE-12FFE458F5EF}"/>
          </ac:spMkLst>
        </pc:spChg>
        <pc:spChg chg="del">
          <ac:chgData name="Nicolas Bueno" userId="28e6188e-141d-43b7-80b6-c19822e9c7ba" providerId="ADAL" clId="{ED158791-469D-4DCC-82A5-8C0130660EB9}" dt="2024-11-01T08:08:16.007" v="1955" actId="478"/>
          <ac:spMkLst>
            <pc:docMk/>
            <pc:sldMk cId="2380382914" sldId="790"/>
            <ac:spMk id="12" creationId="{BD26A4C1-D3D7-A478-B7FE-70093B9144CE}"/>
          </ac:spMkLst>
        </pc:spChg>
        <pc:picChg chg="mod">
          <ac:chgData name="Nicolas Bueno" userId="28e6188e-141d-43b7-80b6-c19822e9c7ba" providerId="ADAL" clId="{ED158791-469D-4DCC-82A5-8C0130660EB9}" dt="2024-11-01T08:08:21.397" v="1956" actId="1076"/>
          <ac:picMkLst>
            <pc:docMk/>
            <pc:sldMk cId="2380382914" sldId="790"/>
            <ac:picMk id="8" creationId="{1C926121-56D7-8FDC-6827-18563E09C0DA}"/>
          </ac:picMkLst>
        </pc:picChg>
      </pc:sldChg>
      <pc:sldChg chg="modSp mod ord">
        <pc:chgData name="Nicolas Bueno" userId="28e6188e-141d-43b7-80b6-c19822e9c7ba" providerId="ADAL" clId="{ED158791-469D-4DCC-82A5-8C0130660EB9}" dt="2024-11-01T08:42:31.386" v="2938" actId="1035"/>
        <pc:sldMkLst>
          <pc:docMk/>
          <pc:sldMk cId="3581300375" sldId="791"/>
        </pc:sldMkLst>
        <pc:picChg chg="mod">
          <ac:chgData name="Nicolas Bueno" userId="28e6188e-141d-43b7-80b6-c19822e9c7ba" providerId="ADAL" clId="{ED158791-469D-4DCC-82A5-8C0130660EB9}" dt="2024-11-01T08:42:31.386" v="2938" actId="1035"/>
          <ac:picMkLst>
            <pc:docMk/>
            <pc:sldMk cId="3581300375" sldId="791"/>
            <ac:picMk id="3" creationId="{6E625B86-1C42-434F-5C1B-FE3DACDBFA8A}"/>
          </ac:picMkLst>
        </pc:picChg>
      </pc:sldChg>
      <pc:sldChg chg="delSp modSp mod">
        <pc:chgData name="Nicolas Bueno" userId="28e6188e-141d-43b7-80b6-c19822e9c7ba" providerId="ADAL" clId="{ED158791-469D-4DCC-82A5-8C0130660EB9}" dt="2024-11-01T08:17:40.785" v="2397" actId="478"/>
        <pc:sldMkLst>
          <pc:docMk/>
          <pc:sldMk cId="2484400033" sldId="793"/>
        </pc:sldMkLst>
        <pc:spChg chg="mod">
          <ac:chgData name="Nicolas Bueno" userId="28e6188e-141d-43b7-80b6-c19822e9c7ba" providerId="ADAL" clId="{ED158791-469D-4DCC-82A5-8C0130660EB9}" dt="2024-11-01T08:17:17.838" v="2344"/>
          <ac:spMkLst>
            <pc:docMk/>
            <pc:sldMk cId="2484400033" sldId="793"/>
            <ac:spMk id="2" creationId="{EE366D17-22F1-4820-A41C-49822BD1E464}"/>
          </ac:spMkLst>
        </pc:spChg>
        <pc:spChg chg="del mod">
          <ac:chgData name="Nicolas Bueno" userId="28e6188e-141d-43b7-80b6-c19822e9c7ba" providerId="ADAL" clId="{ED158791-469D-4DCC-82A5-8C0130660EB9}" dt="2024-11-01T08:17:40.785" v="2397" actId="478"/>
          <ac:spMkLst>
            <pc:docMk/>
            <pc:sldMk cId="2484400033" sldId="793"/>
            <ac:spMk id="6" creationId="{91D463B0-7265-0279-4D07-92D398A2FDF2}"/>
          </ac:spMkLst>
        </pc:spChg>
        <pc:spChg chg="mod">
          <ac:chgData name="Nicolas Bueno" userId="28e6188e-141d-43b7-80b6-c19822e9c7ba" providerId="ADAL" clId="{ED158791-469D-4DCC-82A5-8C0130660EB9}" dt="2024-11-01T08:17:30.518" v="2374" actId="1038"/>
          <ac:spMkLst>
            <pc:docMk/>
            <pc:sldMk cId="2484400033" sldId="793"/>
            <ac:spMk id="13" creationId="{05E11E29-5AF4-16C2-3A27-032D7555F8C8}"/>
          </ac:spMkLst>
        </pc:spChg>
        <pc:picChg chg="mod">
          <ac:chgData name="Nicolas Bueno" userId="28e6188e-141d-43b7-80b6-c19822e9c7ba" providerId="ADAL" clId="{ED158791-469D-4DCC-82A5-8C0130660EB9}" dt="2024-11-01T08:17:25.353" v="2357" actId="1038"/>
          <ac:picMkLst>
            <pc:docMk/>
            <pc:sldMk cId="2484400033" sldId="793"/>
            <ac:picMk id="11" creationId="{5CFB79AC-EC7F-714F-F7D1-3E92D9D7B933}"/>
          </ac:picMkLst>
        </pc:picChg>
      </pc:sldChg>
      <pc:sldChg chg="modSp mod">
        <pc:chgData name="Nicolas Bueno" userId="28e6188e-141d-43b7-80b6-c19822e9c7ba" providerId="ADAL" clId="{ED158791-469D-4DCC-82A5-8C0130660EB9}" dt="2024-11-01T08:35:43.575" v="2934" actId="404"/>
        <pc:sldMkLst>
          <pc:docMk/>
          <pc:sldMk cId="2221194954" sldId="794"/>
        </pc:sldMkLst>
        <pc:spChg chg="mod">
          <ac:chgData name="Nicolas Bueno" userId="28e6188e-141d-43b7-80b6-c19822e9c7ba" providerId="ADAL" clId="{ED158791-469D-4DCC-82A5-8C0130660EB9}" dt="2024-11-01T08:35:43.575" v="2934" actId="404"/>
          <ac:spMkLst>
            <pc:docMk/>
            <pc:sldMk cId="2221194954" sldId="794"/>
            <ac:spMk id="2" creationId="{A1762381-E596-059D-CC92-6125E10D0C92}"/>
          </ac:spMkLst>
        </pc:spChg>
        <pc:spChg chg="mod">
          <ac:chgData name="Nicolas Bueno" userId="28e6188e-141d-43b7-80b6-c19822e9c7ba" providerId="ADAL" clId="{ED158791-469D-4DCC-82A5-8C0130660EB9}" dt="2024-11-01T08:34:42.596" v="2930" actId="6549"/>
          <ac:spMkLst>
            <pc:docMk/>
            <pc:sldMk cId="2221194954" sldId="794"/>
            <ac:spMk id="9" creationId="{7E82366A-258B-AC3A-0BDA-D90A5113790D}"/>
          </ac:spMkLst>
        </pc:spChg>
      </pc:sldChg>
      <pc:sldChg chg="addSp delSp modSp add mod">
        <pc:chgData name="Nicolas Bueno" userId="28e6188e-141d-43b7-80b6-c19822e9c7ba" providerId="ADAL" clId="{ED158791-469D-4DCC-82A5-8C0130660EB9}" dt="2024-11-01T07:27:16.333" v="1299" actId="14100"/>
        <pc:sldMkLst>
          <pc:docMk/>
          <pc:sldMk cId="616112028" sldId="795"/>
        </pc:sldMkLst>
        <pc:spChg chg="del mod">
          <ac:chgData name="Nicolas Bueno" userId="28e6188e-141d-43b7-80b6-c19822e9c7ba" providerId="ADAL" clId="{ED158791-469D-4DCC-82A5-8C0130660EB9}" dt="2024-11-01T07:27:12.926" v="1298" actId="478"/>
          <ac:spMkLst>
            <pc:docMk/>
            <pc:sldMk cId="616112028" sldId="795"/>
            <ac:spMk id="3" creationId="{DA248F11-E20C-0F39-982E-FA5688AA5971}"/>
          </ac:spMkLst>
        </pc:spChg>
        <pc:spChg chg="del">
          <ac:chgData name="Nicolas Bueno" userId="28e6188e-141d-43b7-80b6-c19822e9c7ba" providerId="ADAL" clId="{ED158791-469D-4DCC-82A5-8C0130660EB9}" dt="2024-11-01T07:26:56.054" v="1296" actId="478"/>
          <ac:spMkLst>
            <pc:docMk/>
            <pc:sldMk cId="616112028" sldId="795"/>
            <ac:spMk id="4" creationId="{35BCD411-C9A9-49E3-15D7-E5F5FADE7EAE}"/>
          </ac:spMkLst>
        </pc:spChg>
        <pc:picChg chg="add mod">
          <ac:chgData name="Nicolas Bueno" userId="28e6188e-141d-43b7-80b6-c19822e9c7ba" providerId="ADAL" clId="{ED158791-469D-4DCC-82A5-8C0130660EB9}" dt="2024-11-01T07:27:16.333" v="1299" actId="14100"/>
          <ac:picMkLst>
            <pc:docMk/>
            <pc:sldMk cId="616112028" sldId="795"/>
            <ac:picMk id="6" creationId="{0114BF8F-565F-00F9-8A9B-7B66A1A15B26}"/>
          </ac:picMkLst>
        </pc:picChg>
      </pc:sldChg>
      <pc:sldChg chg="modSp add mod ord">
        <pc:chgData name="Nicolas Bueno" userId="28e6188e-141d-43b7-80b6-c19822e9c7ba" providerId="ADAL" clId="{ED158791-469D-4DCC-82A5-8C0130660EB9}" dt="2024-11-01T08:52:53.558" v="3547" actId="20577"/>
        <pc:sldMkLst>
          <pc:docMk/>
          <pc:sldMk cId="3256684078" sldId="796"/>
        </pc:sldMkLst>
        <pc:spChg chg="mod">
          <ac:chgData name="Nicolas Bueno" userId="28e6188e-141d-43b7-80b6-c19822e9c7ba" providerId="ADAL" clId="{ED158791-469D-4DCC-82A5-8C0130660EB9}" dt="2024-11-01T08:35:33.747" v="2933" actId="404"/>
          <ac:spMkLst>
            <pc:docMk/>
            <pc:sldMk cId="3256684078" sldId="796"/>
            <ac:spMk id="2" creationId="{A1762381-E596-059D-CC92-6125E10D0C92}"/>
          </ac:spMkLst>
        </pc:spChg>
        <pc:spChg chg="mod">
          <ac:chgData name="Nicolas Bueno" userId="28e6188e-141d-43b7-80b6-c19822e9c7ba" providerId="ADAL" clId="{ED158791-469D-4DCC-82A5-8C0130660EB9}" dt="2024-11-01T08:52:53.558" v="3547" actId="20577"/>
          <ac:spMkLst>
            <pc:docMk/>
            <pc:sldMk cId="3256684078" sldId="796"/>
            <ac:spMk id="9" creationId="{7E82366A-258B-AC3A-0BDA-D90A5113790D}"/>
          </ac:spMkLst>
        </pc:spChg>
      </pc:sldChg>
      <pc:sldChg chg="add del">
        <pc:chgData name="Nicolas Bueno" userId="28e6188e-141d-43b7-80b6-c19822e9c7ba" providerId="ADAL" clId="{ED158791-469D-4DCC-82A5-8C0130660EB9}" dt="2024-11-01T07:26:46.632" v="1294"/>
        <pc:sldMkLst>
          <pc:docMk/>
          <pc:sldMk cId="4239538150" sldId="7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BC58A-7E8F-4F34-9A8E-A8D6CA2E8445}" type="datetimeFigureOut">
              <a:rPr lang="de-CH" smtClean="0"/>
              <a:t>21.11.2024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425E6-F3B9-4523-B3D6-9789A9893203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126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003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969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656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798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393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9756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425E6-F3B9-4523-B3D6-9789A9893203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91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11099884" y="0"/>
            <a:ext cx="552451" cy="552450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0334E7B-B8A3-471E-B381-8854DD378722}" type="slidenum">
              <a:rPr lang="fr-FR" sz="120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907ED50-DD44-4E6E-8635-AD6000B1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126" y="62039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re 18">
            <a:extLst>
              <a:ext uri="{FF2B5EF4-FFF2-40B4-BE49-F238E27FC236}">
                <a16:creationId xmlns:a16="http://schemas.microsoft.com/office/drawing/2014/main" id="{D8BF6D2C-0328-416A-90AF-5C1E6121F9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411" y="552450"/>
            <a:ext cx="10562473" cy="6953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rgbClr val="0070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 dirty="0"/>
              <a:t>Title</a:t>
            </a:r>
            <a:endParaRPr lang="de-CH" noProof="0" dirty="0"/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D0D43F1C-C445-4AD4-9795-46850BDE09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411" y="1623503"/>
            <a:ext cx="10562473" cy="415967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94184"/>
              </a:buClr>
              <a:buFont typeface="Wingdings" panose="05000000000000000000" pitchFamily="2" charset="2"/>
              <a:buChar char="§"/>
              <a:defRPr sz="2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79413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 dirty="0"/>
              <a:t>Text </a:t>
            </a:r>
          </a:p>
          <a:p>
            <a:pPr lvl="1"/>
            <a:r>
              <a:rPr lang="de-CH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3372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B116370-4B3E-4DF8-AF25-BB45789A5E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516" y="6000427"/>
            <a:ext cx="1879863" cy="7088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116217A-1CF2-4567-B28E-C9F0C3E26B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94" y="5839675"/>
            <a:ext cx="1778288" cy="6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oso/9780198889755.001.00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93/oso/9780198889755.003.0001" TargetMode="External"/><Relationship Id="rId5" Type="http://schemas.openxmlformats.org/officeDocument/2006/relationships/hyperlink" Target="https://doi.org/10.1111/ilr.12192" TargetMode="External"/><Relationship Id="rId4" Type="http://schemas.openxmlformats.org/officeDocument/2006/relationships/hyperlink" Target="https://doi.org/10.1093/oso/9780198889755.003.000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093/oso/9780198889755.001.000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6CA4232-B0F1-4838-19A5-9FD7772BD7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0"/>
          <a:stretch/>
        </p:blipFill>
        <p:spPr>
          <a:xfrm>
            <a:off x="445817" y="354568"/>
            <a:ext cx="4186187" cy="614886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D51DC18-F7AD-1DA1-5626-A90C75BB9029}"/>
              </a:ext>
            </a:extLst>
          </p:cNvPr>
          <p:cNvSpPr txBox="1"/>
          <p:nvPr/>
        </p:nvSpPr>
        <p:spPr>
          <a:xfrm>
            <a:off x="4758813" y="884903"/>
            <a:ext cx="6577781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Law </a:t>
            </a:r>
            <a:r>
              <a:rPr lang="de-CH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de-CH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Growth</a:t>
            </a:r>
          </a:p>
          <a:p>
            <a:pPr algn="ctr"/>
            <a:endParaRPr lang="de-CH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Prof. Dr. Nicolas Bueno</a:t>
            </a:r>
          </a:p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November 2024</a:t>
            </a:r>
          </a:p>
          <a:p>
            <a:pPr algn="ctr">
              <a:spcAft>
                <a:spcPts val="600"/>
              </a:spcAft>
            </a:pP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Democratizing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Work Global Workshop</a:t>
            </a:r>
          </a:p>
        </p:txBody>
      </p:sp>
    </p:spTree>
    <p:extLst>
      <p:ext uri="{BB962C8B-B14F-4D97-AF65-F5344CB8AC3E}">
        <p14:creationId xmlns:p14="http://schemas.microsoft.com/office/powerpoint/2010/main" val="160225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16402FD-E148-3AB9-3B08-7569DBC6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2" y="471428"/>
            <a:ext cx="10562473" cy="695326"/>
          </a:xfrm>
        </p:spPr>
        <p:txBody>
          <a:bodyPr>
            <a:normAutofit/>
          </a:bodyPr>
          <a:lstStyle/>
          <a:p>
            <a:r>
              <a:rPr lang="fr-CH" sz="2800" b="1" dirty="0" err="1">
                <a:solidFill>
                  <a:srgbClr val="0070BA"/>
                </a:solidFill>
              </a:rPr>
              <a:t>Translating</a:t>
            </a:r>
            <a:r>
              <a:rPr lang="fr-CH" sz="2800" b="1" dirty="0">
                <a:solidFill>
                  <a:srgbClr val="0070BA"/>
                </a:solidFill>
              </a:rPr>
              <a:t> </a:t>
            </a:r>
            <a:r>
              <a:rPr lang="fr-CH" sz="2800" b="1" dirty="0" err="1">
                <a:solidFill>
                  <a:srgbClr val="0070BA"/>
                </a:solidFill>
              </a:rPr>
              <a:t>Wellbeism</a:t>
            </a:r>
            <a:r>
              <a:rPr lang="fr-CH" sz="2800" b="1" dirty="0">
                <a:solidFill>
                  <a:srgbClr val="0070BA"/>
                </a:solidFill>
              </a:rPr>
              <a:t> </a:t>
            </a:r>
            <a:r>
              <a:rPr lang="fr-CH" sz="2800" b="1" dirty="0" err="1">
                <a:solidFill>
                  <a:srgbClr val="0070BA"/>
                </a:solidFill>
              </a:rPr>
              <a:t>into</a:t>
            </a:r>
            <a:r>
              <a:rPr lang="fr-CH" sz="2800" b="1" dirty="0">
                <a:solidFill>
                  <a:srgbClr val="0070BA"/>
                </a:solidFill>
              </a:rPr>
              <a:t> Law</a:t>
            </a:r>
            <a:endParaRPr lang="fr-CH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420F70-F42A-96FE-D352-D6AF4AF0EF38}"/>
              </a:ext>
            </a:extLst>
          </p:cNvPr>
          <p:cNvSpPr txBox="1"/>
          <p:nvPr/>
        </p:nvSpPr>
        <p:spPr>
          <a:xfrm>
            <a:off x="537412" y="1301488"/>
            <a:ext cx="30513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600"/>
              </a:spcBef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A83621-EDF4-7F18-F5C2-1B0A46434CA1}"/>
              </a:ext>
            </a:extLst>
          </p:cNvPr>
          <p:cNvSpPr txBox="1"/>
          <p:nvPr/>
        </p:nvSpPr>
        <p:spPr>
          <a:xfrm>
            <a:off x="4866969" y="1301488"/>
            <a:ext cx="596818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Wellbeism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+ Right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u="sng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CH" u="sng" dirty="0" err="1">
                <a:latin typeface="Arial" panose="020B0604020202020204" pitchFamily="34" charset="0"/>
                <a:cs typeface="Arial" panose="020B0604020202020204" pitchFamily="34" charset="0"/>
              </a:rPr>
              <a:t>adequately</a:t>
            </a:r>
            <a:r>
              <a:rPr lang="fr-CH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u="sng" dirty="0" err="1"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fr-CH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u="sng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endParaRPr lang="fr-CH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Encourage the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Check living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living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u="sng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CH" u="sng" dirty="0" err="1">
                <a:latin typeface="Arial" panose="020B0604020202020204" pitchFamily="34" charset="0"/>
                <a:cs typeface="Arial" panose="020B0604020202020204" pitchFamily="34" charset="0"/>
              </a:rPr>
              <a:t>low-income</a:t>
            </a:r>
            <a:r>
              <a:rPr lang="fr-CH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u="sng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endParaRPr lang="fr-CH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incomes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Check living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deter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living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1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16402FD-E148-3AB9-3B08-7569DBC6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2" y="471428"/>
            <a:ext cx="10562473" cy="695326"/>
          </a:xfrm>
        </p:spPr>
        <p:txBody>
          <a:bodyPr>
            <a:normAutofit fontScale="90000"/>
          </a:bodyPr>
          <a:lstStyle/>
          <a:p>
            <a:r>
              <a:rPr lang="fr-CH" sz="2800" b="1" dirty="0">
                <a:solidFill>
                  <a:srgbClr val="0070BA"/>
                </a:solidFill>
              </a:rPr>
              <a:t>To go </a:t>
            </a:r>
            <a:r>
              <a:rPr lang="fr-CH" sz="2800" b="1" dirty="0" err="1">
                <a:solidFill>
                  <a:srgbClr val="0070BA"/>
                </a:solidFill>
              </a:rPr>
              <a:t>further</a:t>
            </a:r>
            <a:br>
              <a:rPr lang="fr-CH" sz="2800" b="1" dirty="0">
                <a:solidFill>
                  <a:srgbClr val="0070BA"/>
                </a:solidFill>
              </a:rPr>
            </a:br>
            <a:endParaRPr lang="fr-CH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D1DA8E-9084-CE22-E750-A78711413B2D}"/>
              </a:ext>
            </a:extLst>
          </p:cNvPr>
          <p:cNvSpPr txBox="1"/>
          <p:nvPr/>
        </p:nvSpPr>
        <p:spPr>
          <a:xfrm>
            <a:off x="619432" y="1100510"/>
            <a:ext cx="11031794" cy="4624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marR="71755" indent="-450215" algn="just">
              <a:spcBef>
                <a:spcPts val="600"/>
              </a:spcBef>
              <a:spcAft>
                <a:spcPts val="0"/>
              </a:spcAft>
              <a:tabLst>
                <a:tab pos="17145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Nicolas Bueno, Beryl ter Haar, Nuna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Zekic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(eds), </a:t>
            </a:r>
            <a:r>
              <a:rPr lang="en-US" i="1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Labour</a:t>
            </a:r>
            <a:r>
              <a:rPr lang="en-US" i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Law Utopias: Post-Growth and Post-Productive Work Approaches</a:t>
            </a: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(Oxford University Press 2024) (open access)</a:t>
            </a:r>
            <a:endParaRPr lang="de-CH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450215" algn="just">
              <a:spcBef>
                <a:spcPts val="600"/>
              </a:spcBef>
              <a:spcAft>
                <a:spcPts val="300"/>
              </a:spcAft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450215" algn="just">
              <a:spcBef>
                <a:spcPts val="600"/>
              </a:spcBef>
              <a:spcAft>
                <a:spcPts val="3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Nicolas Bueno, 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The Value of Work in </a:t>
            </a:r>
            <a:r>
              <a:rPr lang="en-US" u="sng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Labour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 Law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Nicolas Bueno, Beryl ter Haar, Nuna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Zekic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(eds),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Law Utopias: Post-Growth and Post-Productive Approaches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(Oxford University Press 2024) 116-131,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10.1093/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/9780198889755.003.0007</a:t>
            </a:r>
            <a:endParaRPr lang="de-CH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450215" algn="just">
              <a:spcBef>
                <a:spcPts val="600"/>
              </a:spcBef>
              <a:spcAft>
                <a:spcPts val="300"/>
              </a:spcAft>
            </a:pP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450215" algn="just">
              <a:spcBef>
                <a:spcPts val="600"/>
              </a:spcBef>
              <a:spcAft>
                <a:spcPts val="3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Nicolas Bueno, ‘</a:t>
            </a:r>
            <a:r>
              <a:rPr lang="en-US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Freedom at, through and from Work: Rethinking </a:t>
            </a:r>
            <a:r>
              <a:rPr lang="en-US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Labour</a:t>
            </a:r>
            <a:r>
              <a:rPr lang="en-US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 Rights’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160 (2) </a:t>
            </a: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Review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(2021) 311-329,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10.1111/ilr.12192 </a:t>
            </a:r>
            <a:endParaRPr lang="de-CH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marR="71755" indent="-450215" algn="just">
              <a:spcBef>
                <a:spcPts val="600"/>
              </a:spcBef>
              <a:spcAft>
                <a:spcPts val="300"/>
              </a:spcAft>
              <a:tabLst>
                <a:tab pos="1714500" algn="l"/>
              </a:tabLst>
            </a:pP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marR="71755" indent="-450215" algn="just">
              <a:spcBef>
                <a:spcPts val="600"/>
              </a:spcBef>
              <a:spcAft>
                <a:spcPts val="300"/>
              </a:spcAft>
              <a:tabLst>
                <a:tab pos="17145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Nicolas Bueno, Beryl ter Haar and Nuna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Zekic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‘</a:t>
            </a:r>
            <a:r>
              <a:rPr lang="en-US" u="sng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Labour</a:t>
            </a:r>
            <a:r>
              <a:rPr lang="en-US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 Law Beyond Growth and Productivism: An Introduction’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Nicolas Bueno, Beryl ter Haar, Nuna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Zekic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(eds), </a:t>
            </a:r>
            <a:r>
              <a:rPr lang="en-US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Law Utopias: Post-Growth and Post-Productive Approaches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(Oxford University Press 2024) 1-16,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10.1093/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/9780198889755.003.0001 (open access)</a:t>
            </a:r>
            <a:endParaRPr lang="de-CH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5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762381-E596-059D-CC92-6125E10D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H" sz="3100" b="1" dirty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Narrative</a:t>
            </a:r>
            <a:br>
              <a:rPr lang="fr-CH" dirty="0"/>
            </a:br>
            <a:br>
              <a:rPr lang="fr-CH" dirty="0"/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obscurité, noir, capture d’écran, espace&#10;&#10;Description générée automatiquement">
            <a:extLst>
              <a:ext uri="{FF2B5EF4-FFF2-40B4-BE49-F238E27FC236}">
                <a16:creationId xmlns:a16="http://schemas.microsoft.com/office/drawing/2014/main" id="{D05B0342-B2FF-589B-F638-2405521D2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8" y="2186970"/>
            <a:ext cx="5865966" cy="3681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E3F31E7-71B5-FA9D-FA26-794EA9C9A3B3}"/>
              </a:ext>
            </a:extLst>
          </p:cNvPr>
          <p:cNvSpPr txBox="1"/>
          <p:nvPr/>
        </p:nvSpPr>
        <p:spPr>
          <a:xfrm>
            <a:off x="537411" y="16162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good for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476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762381-E596-059D-CC92-6125E10D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H" sz="3100" b="1" dirty="0" err="1"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Narrative</a:t>
            </a:r>
            <a:br>
              <a:rPr lang="fr-CH" dirty="0"/>
            </a:br>
            <a:br>
              <a:rPr lang="fr-CH" dirty="0"/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3F31E7-71B5-FA9D-FA26-794EA9C9A3B3}"/>
              </a:ext>
            </a:extLst>
          </p:cNvPr>
          <p:cNvSpPr txBox="1"/>
          <p:nvPr/>
        </p:nvSpPr>
        <p:spPr>
          <a:xfrm>
            <a:off x="537410" y="1616282"/>
            <a:ext cx="11310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necessarily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benefitting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necessarily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impacting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de-CH" dirty="0"/>
          </a:p>
        </p:txBody>
      </p:sp>
      <p:pic>
        <p:nvPicPr>
          <p:cNvPr id="4" name="Image 3" descr="Une image contenant obscurité, noir, capture d’écran&#10;&#10;Description générée automatiquement">
            <a:extLst>
              <a:ext uri="{FF2B5EF4-FFF2-40B4-BE49-F238E27FC236}">
                <a16:creationId xmlns:a16="http://schemas.microsoft.com/office/drawing/2014/main" id="{4BE0E8A1-CEEC-B3A3-893B-974C3E350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6" y="2207951"/>
            <a:ext cx="8429732" cy="3677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996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974BA6-BA9F-DC6C-4013-50C2BBDBC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91" y="1354650"/>
            <a:ext cx="1708361" cy="26333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AC2C8BD-B2EB-8E84-3C28-8F2257D69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65" y="1338827"/>
            <a:ext cx="1717072" cy="2643238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5955B8C-4701-2315-0E49-72F5EE4D4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11" y="1376283"/>
            <a:ext cx="1682861" cy="264323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5E11E29-5AF4-16C2-3A27-032D7555F8C8}"/>
              </a:ext>
            </a:extLst>
          </p:cNvPr>
          <p:cNvSpPr txBox="1"/>
          <p:nvPr/>
        </p:nvSpPr>
        <p:spPr>
          <a:xfrm>
            <a:off x="605983" y="4026816"/>
            <a:ext cx="197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2018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383C2F7-75D0-BC43-0DB9-F9117168DFB9}"/>
              </a:ext>
            </a:extLst>
          </p:cNvPr>
          <p:cNvSpPr txBox="1"/>
          <p:nvPr/>
        </p:nvSpPr>
        <p:spPr>
          <a:xfrm>
            <a:off x="2413110" y="4026816"/>
            <a:ext cx="197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2018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C518FBF-1822-0B35-F0BA-3162D9CEBC8B}"/>
              </a:ext>
            </a:extLst>
          </p:cNvPr>
          <p:cNvSpPr txBox="1"/>
          <p:nvPr/>
        </p:nvSpPr>
        <p:spPr>
          <a:xfrm>
            <a:off x="4334765" y="4032577"/>
            <a:ext cx="197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4C97C6-1691-BC34-A1D9-6690C54CB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332" y="1325419"/>
            <a:ext cx="1798282" cy="263332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60B3793-1453-DECA-0055-E36170A7E007}"/>
              </a:ext>
            </a:extLst>
          </p:cNvPr>
          <p:cNvSpPr txBox="1"/>
          <p:nvPr/>
        </p:nvSpPr>
        <p:spPr>
          <a:xfrm>
            <a:off x="6192420" y="4038492"/>
            <a:ext cx="197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2021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848CEEF0-A3E9-5891-D249-F0B6697A4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b="1" dirty="0" err="1">
                <a:solidFill>
                  <a:srgbClr val="0070BA"/>
                </a:solidFill>
              </a:rPr>
              <a:t>Wellbeism</a:t>
            </a:r>
            <a:r>
              <a:rPr lang="fr-CH" sz="2800" b="1" dirty="0">
                <a:solidFill>
                  <a:srgbClr val="0070BA"/>
                </a:solidFill>
              </a:rPr>
              <a:t> (Beyond </a:t>
            </a:r>
            <a:r>
              <a:rPr lang="fr-CH" sz="2800" b="1" dirty="0" err="1">
                <a:solidFill>
                  <a:srgbClr val="0070BA"/>
                </a:solidFill>
              </a:rPr>
              <a:t>Growth</a:t>
            </a:r>
            <a:r>
              <a:rPr lang="fr-CH" sz="2800" b="1" dirty="0">
                <a:solidFill>
                  <a:srgbClr val="0070BA"/>
                </a:solidFill>
              </a:rPr>
              <a:t>)</a:t>
            </a:r>
            <a:endParaRPr lang="de-CH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0F21383-52EA-1247-0DC2-6CFBFCA634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4007"/>
          <a:stretch/>
        </p:blipFill>
        <p:spPr>
          <a:xfrm>
            <a:off x="605985" y="1319238"/>
            <a:ext cx="1637092" cy="26333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A210EC7-DC0D-2906-C59A-C85ECDE6BF2F}"/>
              </a:ext>
            </a:extLst>
          </p:cNvPr>
          <p:cNvSpPr txBox="1"/>
          <p:nvPr/>
        </p:nvSpPr>
        <p:spPr>
          <a:xfrm>
            <a:off x="8050075" y="4076093"/>
            <a:ext cx="197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2022</a:t>
            </a:r>
          </a:p>
        </p:txBody>
      </p:sp>
      <p:pic>
        <p:nvPicPr>
          <p:cNvPr id="6" name="Image 5" descr="Une image contenant texte, capture d’écran, Police, Marque&#10;&#10;Description générée automatiquement">
            <a:extLst>
              <a:ext uri="{FF2B5EF4-FFF2-40B4-BE49-F238E27FC236}">
                <a16:creationId xmlns:a16="http://schemas.microsoft.com/office/drawing/2014/main" id="{051D6070-0735-249D-2708-F32AF0D59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231" y="1371164"/>
            <a:ext cx="1658511" cy="263333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92894F7-FEDB-5D6F-D058-520407EC2D9B}"/>
              </a:ext>
            </a:extLst>
          </p:cNvPr>
          <p:cNvSpPr txBox="1"/>
          <p:nvPr/>
        </p:nvSpPr>
        <p:spPr>
          <a:xfrm>
            <a:off x="9907730" y="4070974"/>
            <a:ext cx="197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2023</a:t>
            </a:r>
          </a:p>
        </p:txBody>
      </p:sp>
      <p:sp>
        <p:nvSpPr>
          <p:cNvPr id="11" name="Accolade fermante 10">
            <a:extLst>
              <a:ext uri="{FF2B5EF4-FFF2-40B4-BE49-F238E27FC236}">
                <a16:creationId xmlns:a16="http://schemas.microsoft.com/office/drawing/2014/main" id="{A49C3EEE-3DDC-A598-F9EA-CBBF66AA4EA6}"/>
              </a:ext>
            </a:extLst>
          </p:cNvPr>
          <p:cNvSpPr/>
          <p:nvPr/>
        </p:nvSpPr>
        <p:spPr>
          <a:xfrm rot="5400000">
            <a:off x="5558716" y="-891589"/>
            <a:ext cx="1051632" cy="10976759"/>
          </a:xfrm>
          <a:prstGeom prst="rightBrace">
            <a:avLst>
              <a:gd name="adj1" fmla="val 8333"/>
              <a:gd name="adj2" fmla="val 51702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E482C00-4EC8-9773-2DBD-BF041990D1D0}"/>
              </a:ext>
            </a:extLst>
          </p:cNvPr>
          <p:cNvSpPr txBox="1"/>
          <p:nvPr/>
        </p:nvSpPr>
        <p:spPr>
          <a:xfrm>
            <a:off x="1830985" y="5241014"/>
            <a:ext cx="844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Economy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of human and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regardless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GDP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295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66D17-22F1-4820-A41C-49822BD1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2" y="471428"/>
            <a:ext cx="10562473" cy="695326"/>
          </a:xfrm>
        </p:spPr>
        <p:txBody>
          <a:bodyPr>
            <a:normAutofit/>
          </a:bodyPr>
          <a:lstStyle/>
          <a:p>
            <a:r>
              <a:rPr lang="fr-CH" sz="2800" b="1" dirty="0" err="1">
                <a:solidFill>
                  <a:srgbClr val="0070BA"/>
                </a:solidFill>
              </a:rPr>
              <a:t>Wellbeism</a:t>
            </a:r>
            <a:r>
              <a:rPr lang="fr-CH" sz="2800" b="1" dirty="0">
                <a:solidFill>
                  <a:srgbClr val="0070BA"/>
                </a:solidFill>
              </a:rPr>
              <a:t> and Work</a:t>
            </a:r>
            <a:endParaRPr lang="fr-CH" sz="28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C518FBF-1822-0B35-F0BA-3162D9CEBC8B}"/>
              </a:ext>
            </a:extLst>
          </p:cNvPr>
          <p:cNvSpPr txBox="1"/>
          <p:nvPr/>
        </p:nvSpPr>
        <p:spPr>
          <a:xfrm>
            <a:off x="613032" y="4892315"/>
            <a:ext cx="197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F4AA20-120D-18D1-EF16-04B7A67D9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97"/>
          <a:stretch/>
        </p:blipFill>
        <p:spPr>
          <a:xfrm>
            <a:off x="613032" y="1596353"/>
            <a:ext cx="2114500" cy="32411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4DF77A0-AF42-A754-AD55-1D3A5F9D5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426" y="1596353"/>
            <a:ext cx="2029222" cy="324111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05B91F9-A854-8F8D-0636-C6AB8ABC3D04}"/>
              </a:ext>
            </a:extLst>
          </p:cNvPr>
          <p:cNvSpPr txBox="1"/>
          <p:nvPr/>
        </p:nvSpPr>
        <p:spPr>
          <a:xfrm>
            <a:off x="3695445" y="4892315"/>
            <a:ext cx="197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48440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66D17-22F1-4820-A41C-49822BD1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2" y="471428"/>
            <a:ext cx="10562473" cy="695326"/>
          </a:xfrm>
        </p:spPr>
        <p:txBody>
          <a:bodyPr>
            <a:normAutofit/>
          </a:bodyPr>
          <a:lstStyle/>
          <a:p>
            <a:r>
              <a:rPr lang="fr-CH" sz="2800" b="1" dirty="0" err="1">
                <a:solidFill>
                  <a:srgbClr val="0070BA"/>
                </a:solidFill>
              </a:rPr>
              <a:t>Wellbeism</a:t>
            </a:r>
            <a:r>
              <a:rPr lang="fr-CH" sz="2800" b="1" dirty="0">
                <a:solidFill>
                  <a:srgbClr val="0070BA"/>
                </a:solidFill>
              </a:rPr>
              <a:t> and Work</a:t>
            </a:r>
            <a:endParaRPr lang="fr-CH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99E512-C7A4-005D-9E19-A9EE40CE3BC6}"/>
              </a:ext>
            </a:extLst>
          </p:cNvPr>
          <p:cNvSpPr txBox="1"/>
          <p:nvPr/>
        </p:nvSpPr>
        <p:spPr>
          <a:xfrm>
            <a:off x="537412" y="1389980"/>
            <a:ext cx="10814950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social and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green jobs and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care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and social innovation </a:t>
            </a:r>
          </a:p>
          <a:p>
            <a:pPr>
              <a:spcBef>
                <a:spcPts val="600"/>
              </a:spcBef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Deter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socially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ecologically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damaging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CH" u="sng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speculation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advertisement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comercial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marketing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Decouple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productive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u="sng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welfare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wealth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polluting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u="sng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living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6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16402FD-E148-3AB9-3B08-7569DBC6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2" y="471428"/>
            <a:ext cx="10562473" cy="695326"/>
          </a:xfrm>
        </p:spPr>
        <p:txBody>
          <a:bodyPr>
            <a:normAutofit/>
          </a:bodyPr>
          <a:lstStyle/>
          <a:p>
            <a:r>
              <a:rPr lang="fr-CH" sz="2800" b="1" dirty="0" err="1">
                <a:solidFill>
                  <a:srgbClr val="0070BA"/>
                </a:solidFill>
              </a:rPr>
              <a:t>Translating</a:t>
            </a:r>
            <a:r>
              <a:rPr lang="fr-CH" sz="2800" b="1" dirty="0">
                <a:solidFill>
                  <a:srgbClr val="0070BA"/>
                </a:solidFill>
              </a:rPr>
              <a:t> </a:t>
            </a:r>
            <a:r>
              <a:rPr lang="fr-CH" sz="2800" b="1" dirty="0" err="1">
                <a:solidFill>
                  <a:srgbClr val="0070BA"/>
                </a:solidFill>
              </a:rPr>
              <a:t>Wellbeism</a:t>
            </a:r>
            <a:r>
              <a:rPr lang="fr-CH" sz="2800" b="1" dirty="0">
                <a:solidFill>
                  <a:srgbClr val="0070BA"/>
                </a:solidFill>
              </a:rPr>
              <a:t> </a:t>
            </a:r>
            <a:r>
              <a:rPr lang="fr-CH" sz="2800" b="1" dirty="0" err="1">
                <a:solidFill>
                  <a:srgbClr val="0070BA"/>
                </a:solidFill>
              </a:rPr>
              <a:t>into</a:t>
            </a:r>
            <a:r>
              <a:rPr lang="fr-CH" sz="2800" b="1" dirty="0">
                <a:solidFill>
                  <a:srgbClr val="0070BA"/>
                </a:solidFill>
              </a:rPr>
              <a:t> Law</a:t>
            </a:r>
            <a:endParaRPr lang="fr-CH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1883E6-A314-0DFB-227E-59570326F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0"/>
          <a:stretch/>
        </p:blipFill>
        <p:spPr>
          <a:xfrm>
            <a:off x="537412" y="1166462"/>
            <a:ext cx="3533143" cy="518964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8F335C0-06F0-E105-7A61-D23982E8EA17}"/>
              </a:ext>
            </a:extLst>
          </p:cNvPr>
          <p:cNvSpPr txBox="1"/>
          <p:nvPr/>
        </p:nvSpPr>
        <p:spPr>
          <a:xfrm>
            <a:off x="4149212" y="5445827"/>
            <a:ext cx="56338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Nicolas Bueno, Beryl ter Haar, Nuna 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Zekic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H" sz="16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fr-CH" sz="16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Labour Law </a:t>
            </a:r>
            <a:r>
              <a:rPr lang="fr-CH" sz="1600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Utopias</a:t>
            </a:r>
            <a:r>
              <a:rPr lang="fr-CH" sz="16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 Post-</a:t>
            </a:r>
            <a:r>
              <a:rPr lang="fr-CH" sz="1600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Growth</a:t>
            </a:r>
            <a:r>
              <a:rPr lang="fr-CH" sz="16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and Post-Productive Work </a:t>
            </a:r>
            <a:r>
              <a:rPr lang="fr-CH" sz="1600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Approaches</a:t>
            </a:r>
            <a:r>
              <a:rPr lang="fr-CH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(OUP 2024)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(open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841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16402FD-E148-3AB9-3B08-7569DBC6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2" y="471428"/>
            <a:ext cx="10562473" cy="695326"/>
          </a:xfrm>
        </p:spPr>
        <p:txBody>
          <a:bodyPr>
            <a:normAutofit/>
          </a:bodyPr>
          <a:lstStyle/>
          <a:p>
            <a:r>
              <a:rPr lang="fr-CH" sz="2800" b="1" dirty="0" err="1">
                <a:solidFill>
                  <a:srgbClr val="0070BA"/>
                </a:solidFill>
              </a:rPr>
              <a:t>Translating</a:t>
            </a:r>
            <a:r>
              <a:rPr lang="fr-CH" sz="2800" b="1" dirty="0">
                <a:solidFill>
                  <a:srgbClr val="0070BA"/>
                </a:solidFill>
              </a:rPr>
              <a:t> </a:t>
            </a:r>
            <a:r>
              <a:rPr lang="fr-CH" sz="2800" b="1" dirty="0" err="1">
                <a:solidFill>
                  <a:srgbClr val="0070BA"/>
                </a:solidFill>
              </a:rPr>
              <a:t>Wellbeism</a:t>
            </a:r>
            <a:r>
              <a:rPr lang="fr-CH" sz="2800" b="1" dirty="0">
                <a:solidFill>
                  <a:srgbClr val="0070BA"/>
                </a:solidFill>
              </a:rPr>
              <a:t> </a:t>
            </a:r>
            <a:r>
              <a:rPr lang="fr-CH" sz="2800" b="1" dirty="0" err="1">
                <a:solidFill>
                  <a:srgbClr val="0070BA"/>
                </a:solidFill>
              </a:rPr>
              <a:t>into</a:t>
            </a:r>
            <a:r>
              <a:rPr lang="fr-CH" sz="2800" b="1" dirty="0">
                <a:solidFill>
                  <a:srgbClr val="0070BA"/>
                </a:solidFill>
              </a:rPr>
              <a:t> Law</a:t>
            </a:r>
            <a:endParaRPr lang="fr-CH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420F70-F42A-96FE-D352-D6AF4AF0EF38}"/>
              </a:ext>
            </a:extLst>
          </p:cNvPr>
          <p:cNvSpPr txBox="1"/>
          <p:nvPr/>
        </p:nvSpPr>
        <p:spPr>
          <a:xfrm>
            <a:off x="537412" y="1301488"/>
            <a:ext cx="3051362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600"/>
              </a:spcBef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wage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A83621-EDF4-7F18-F5C2-1B0A46434CA1}"/>
              </a:ext>
            </a:extLst>
          </p:cNvPr>
          <p:cNvSpPr txBox="1"/>
          <p:nvPr/>
        </p:nvSpPr>
        <p:spPr>
          <a:xfrm>
            <a:off x="4866969" y="1301488"/>
            <a:ext cx="667610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Wellbeism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chains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CH" u="sng" dirty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EU Directive on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Due Diligence, CSDDD)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+ Right to a </a:t>
            </a:r>
            <a:r>
              <a:rPr lang="fr-CH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unpaid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underpaid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+ Right to a </a:t>
            </a:r>
            <a:r>
              <a:rPr lang="fr-CH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essential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(ILO, Value of Essential 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maximum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for top-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in case of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799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16402FD-E148-3AB9-3B08-7569DBC6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2" y="471428"/>
            <a:ext cx="10562473" cy="695326"/>
          </a:xfrm>
        </p:spPr>
        <p:txBody>
          <a:bodyPr>
            <a:normAutofit/>
          </a:bodyPr>
          <a:lstStyle/>
          <a:p>
            <a:r>
              <a:rPr lang="fr-CH" sz="2800" b="1" dirty="0" err="1">
                <a:solidFill>
                  <a:srgbClr val="0070BA"/>
                </a:solidFill>
              </a:rPr>
              <a:t>Translating</a:t>
            </a:r>
            <a:r>
              <a:rPr lang="fr-CH" sz="2800" b="1" dirty="0">
                <a:solidFill>
                  <a:srgbClr val="0070BA"/>
                </a:solidFill>
              </a:rPr>
              <a:t> </a:t>
            </a:r>
            <a:r>
              <a:rPr lang="fr-CH" sz="2800" b="1" dirty="0" err="1">
                <a:solidFill>
                  <a:srgbClr val="0070BA"/>
                </a:solidFill>
              </a:rPr>
              <a:t>Wellbeism</a:t>
            </a:r>
            <a:r>
              <a:rPr lang="fr-CH" sz="2800" b="1" dirty="0">
                <a:solidFill>
                  <a:srgbClr val="0070BA"/>
                </a:solidFill>
              </a:rPr>
              <a:t> </a:t>
            </a:r>
            <a:r>
              <a:rPr lang="fr-CH" sz="2800" b="1" dirty="0" err="1">
                <a:solidFill>
                  <a:srgbClr val="0070BA"/>
                </a:solidFill>
              </a:rPr>
              <a:t>into</a:t>
            </a:r>
            <a:r>
              <a:rPr lang="fr-CH" sz="2800" b="1" dirty="0">
                <a:solidFill>
                  <a:srgbClr val="0070BA"/>
                </a:solidFill>
              </a:rPr>
              <a:t> Law</a:t>
            </a:r>
            <a:endParaRPr lang="fr-CH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420F70-F42A-96FE-D352-D6AF4AF0EF38}"/>
              </a:ext>
            </a:extLst>
          </p:cNvPr>
          <p:cNvSpPr txBox="1"/>
          <p:nvPr/>
        </p:nvSpPr>
        <p:spPr>
          <a:xfrm>
            <a:off x="537412" y="1301488"/>
            <a:ext cx="30513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600"/>
              </a:spcBef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A83621-EDF4-7F18-F5C2-1B0A46434CA1}"/>
              </a:ext>
            </a:extLst>
          </p:cNvPr>
          <p:cNvSpPr txBox="1"/>
          <p:nvPr/>
        </p:nvSpPr>
        <p:spPr>
          <a:xfrm>
            <a:off x="4544961" y="1301488"/>
            <a:ext cx="670314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Wellbeism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+ Right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meaningfully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Integrate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value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(green jobs, care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Promote start-ups and innovation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taxes on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socially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ecologically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essential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Subsidize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purpose-driven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0B8495A3-755D-4840-286F-753FB5166A6E}"/>
              </a:ext>
            </a:extLst>
          </p:cNvPr>
          <p:cNvSpPr/>
          <p:nvPr/>
        </p:nvSpPr>
        <p:spPr>
          <a:xfrm>
            <a:off x="7114867" y="4544197"/>
            <a:ext cx="344129" cy="4522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51BE18-C005-748A-31AB-1AF9023DC8D2}"/>
              </a:ext>
            </a:extLst>
          </p:cNvPr>
          <p:cNvSpPr txBox="1"/>
          <p:nvPr/>
        </p:nvSpPr>
        <p:spPr>
          <a:xfrm>
            <a:off x="4564625" y="5094847"/>
            <a:ext cx="5838832" cy="646331"/>
          </a:xfrm>
          <a:prstGeom prst="rect">
            <a:avLst/>
          </a:prstGeom>
          <a:noFill/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meaningfully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Reconcile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individual and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meaningfullness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432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P_FernUniDistance_MDL.potx" id="{1A3580BF-3DAE-4966-8BE6-EF98575F691D}" vid="{0F54A87E-2D1C-4E6C-9787-A06017D2BD2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96D2EF177F0F418A299E9369785461" ma:contentTypeVersion="7" ma:contentTypeDescription="Ein neues Dokument erstellen." ma:contentTypeScope="" ma:versionID="6f766697cc715a371b9ace8e5445db95">
  <xsd:schema xmlns:xsd="http://www.w3.org/2001/XMLSchema" xmlns:xs="http://www.w3.org/2001/XMLSchema" xmlns:p="http://schemas.microsoft.com/office/2006/metadata/properties" xmlns:ns2="4db144bc-39da-4e0a-a251-ab6fc772cb70" targetNamespace="http://schemas.microsoft.com/office/2006/metadata/properties" ma:root="true" ma:fieldsID="e1dc2d51ec3ffbaae2cb2eaa515604ba" ns2:_="">
    <xsd:import namespace="4db144bc-39da-4e0a-a251-ab6fc772c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144bc-39da-4e0a-a251-ab6fc772c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948001-FE2C-4092-963B-1AD0F03851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B3B5DA-CCC8-4B34-8FE1-111D59C5F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b144bc-39da-4e0a-a251-ab6fc772c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B84CB9-9B13-46D9-9501-C8FB5ACC681F}">
  <ds:schemaRefs>
    <ds:schemaRef ds:uri="http://www.w3.org/XML/1998/namespace"/>
    <ds:schemaRef ds:uri="http://schemas.microsoft.com/office/2006/documentManagement/types"/>
    <ds:schemaRef ds:uri="4db144bc-39da-4e0a-a251-ab6fc772cb70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PowerPoint</Template>
  <TotalTime>0</TotalTime>
  <Words>615</Words>
  <Application>Microsoft Office PowerPoint</Application>
  <PresentationFormat>Grand écran</PresentationFormat>
  <Paragraphs>115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Wingdings</vt:lpstr>
      <vt:lpstr>Thème Office</vt:lpstr>
      <vt:lpstr>Présentation PowerPoint</vt:lpstr>
      <vt:lpstr>The Simple Growth Narrative  </vt:lpstr>
      <vt:lpstr>The Realistic Growth Narrative  </vt:lpstr>
      <vt:lpstr>Wellbeism (Beyond Growth)</vt:lpstr>
      <vt:lpstr>Wellbeism and Work</vt:lpstr>
      <vt:lpstr>Wellbeism and Work</vt:lpstr>
      <vt:lpstr>Translating Wellbeism into Law</vt:lpstr>
      <vt:lpstr>Translating Wellbeism into Law</vt:lpstr>
      <vt:lpstr>Translating Wellbeism into Law</vt:lpstr>
      <vt:lpstr>Translating Wellbeism into Law</vt:lpstr>
      <vt:lpstr>To go further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Bueno (inaktiv)</dc:creator>
  <cp:lastModifiedBy>Nicolas Bueno</cp:lastModifiedBy>
  <cp:revision>74</cp:revision>
  <cp:lastPrinted>2024-11-21T10:21:21Z</cp:lastPrinted>
  <dcterms:created xsi:type="dcterms:W3CDTF">2021-07-20T13:51:10Z</dcterms:created>
  <dcterms:modified xsi:type="dcterms:W3CDTF">2024-11-21T12:09:29Z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0x0101001396D2EF177F0F418A299E9369785461</vt:lpwstr>
  </property>
</Properties>
</file>