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2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5" r:id="rId5"/>
    <p:sldMasterId id="2147483672" r:id="rId6"/>
    <p:sldMasterId id="2147483673" r:id="rId7"/>
    <p:sldMasterId id="2147483690" r:id="rId8"/>
    <p:sldMasterId id="2147483692" r:id="rId9"/>
  </p:sldMasterIdLst>
  <p:notesMasterIdLst>
    <p:notesMasterId r:id="rId37"/>
  </p:notesMasterIdLst>
  <p:sldIdLst>
    <p:sldId id="267" r:id="rId10"/>
    <p:sldId id="309" r:id="rId11"/>
    <p:sldId id="279" r:id="rId12"/>
    <p:sldId id="282" r:id="rId13"/>
    <p:sldId id="283" r:id="rId14"/>
    <p:sldId id="316" r:id="rId15"/>
    <p:sldId id="285" r:id="rId16"/>
    <p:sldId id="303" r:id="rId17"/>
    <p:sldId id="304" r:id="rId18"/>
    <p:sldId id="305" r:id="rId19"/>
    <p:sldId id="306" r:id="rId20"/>
    <p:sldId id="307" r:id="rId21"/>
    <p:sldId id="308" r:id="rId22"/>
    <p:sldId id="289" r:id="rId23"/>
    <p:sldId id="292" r:id="rId24"/>
    <p:sldId id="291" r:id="rId25"/>
    <p:sldId id="293" r:id="rId26"/>
    <p:sldId id="313" r:id="rId27"/>
    <p:sldId id="311" r:id="rId28"/>
    <p:sldId id="288" r:id="rId29"/>
    <p:sldId id="314" r:id="rId30"/>
    <p:sldId id="323" r:id="rId31"/>
    <p:sldId id="324" r:id="rId32"/>
    <p:sldId id="325" r:id="rId33"/>
    <p:sldId id="326" r:id="rId34"/>
    <p:sldId id="327" r:id="rId35"/>
    <p:sldId id="328" r:id="rId3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0418"/>
    <a:srgbClr val="EE6F7D"/>
    <a:srgbClr val="E94557"/>
    <a:srgbClr val="E3E5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D21ECC-04EC-4215-BB75-D4D390D52932}" v="305" dt="2025-12-03T10:19:22.8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3472" autoAdjust="0"/>
  </p:normalViewPr>
  <p:slideViewPr>
    <p:cSldViewPr snapToGrid="0">
      <p:cViewPr varScale="1">
        <p:scale>
          <a:sx n="60" d="100"/>
          <a:sy n="60" d="100"/>
        </p:scale>
        <p:origin x="155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viewProps" Target="viewProps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microsoft.com/office/2015/10/relationships/revisionInfo" Target="revisionInfo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 De Spiegelaere" userId="f5cfac21-bbcb-4041-ac09-52d4f460e65f" providerId="ADAL" clId="{F01F52E0-F971-42DB-BE55-FAD18450F0FC}"/>
    <pc:docChg chg="undo custSel addSld delSld modSld sldOrd">
      <pc:chgData name="Stan De Spiegelaere" userId="f5cfac21-bbcb-4041-ac09-52d4f460e65f" providerId="ADAL" clId="{F01F52E0-F971-42DB-BE55-FAD18450F0FC}" dt="2025-12-03T10:22:39.242" v="4343" actId="20577"/>
      <pc:docMkLst>
        <pc:docMk/>
      </pc:docMkLst>
      <pc:sldChg chg="addSp delSp modSp mod delAnim modAnim">
        <pc:chgData name="Stan De Spiegelaere" userId="f5cfac21-bbcb-4041-ac09-52d4f460e65f" providerId="ADAL" clId="{F01F52E0-F971-42DB-BE55-FAD18450F0FC}" dt="2025-12-03T08:25:50.456" v="4069" actId="20577"/>
        <pc:sldMkLst>
          <pc:docMk/>
          <pc:sldMk cId="3045558836" sldId="267"/>
        </pc:sldMkLst>
        <pc:spChg chg="mod">
          <ac:chgData name="Stan De Spiegelaere" userId="f5cfac21-bbcb-4041-ac09-52d4f460e65f" providerId="ADAL" clId="{F01F52E0-F971-42DB-BE55-FAD18450F0FC}" dt="2025-12-02T13:14:54.802" v="2355" actId="1076"/>
          <ac:spMkLst>
            <pc:docMk/>
            <pc:sldMk cId="3045558836" sldId="267"/>
            <ac:spMk id="2" creationId="{E36BC1FB-0190-334D-A496-FBFF77F349FB}"/>
          </ac:spMkLst>
        </pc:spChg>
        <pc:spChg chg="mod">
          <ac:chgData name="Stan De Spiegelaere" userId="f5cfac21-bbcb-4041-ac09-52d4f460e65f" providerId="ADAL" clId="{F01F52E0-F971-42DB-BE55-FAD18450F0FC}" dt="2025-12-03T08:25:50.456" v="4069" actId="20577"/>
          <ac:spMkLst>
            <pc:docMk/>
            <pc:sldMk cId="3045558836" sldId="267"/>
            <ac:spMk id="3" creationId="{34EDDEE0-A80E-1614-5BEF-CE9179F37E3A}"/>
          </ac:spMkLst>
        </pc:spChg>
        <pc:spChg chg="add del mod">
          <ac:chgData name="Stan De Spiegelaere" userId="f5cfac21-bbcb-4041-ac09-52d4f460e65f" providerId="ADAL" clId="{F01F52E0-F971-42DB-BE55-FAD18450F0FC}" dt="2025-12-02T14:43:04.584" v="4066" actId="478"/>
          <ac:spMkLst>
            <pc:docMk/>
            <pc:sldMk cId="3045558836" sldId="267"/>
            <ac:spMk id="5" creationId="{FA28C995-3F61-AD7A-A4B9-41F395F6A03E}"/>
          </ac:spMkLst>
        </pc:spChg>
        <pc:spChg chg="add del mod">
          <ac:chgData name="Stan De Spiegelaere" userId="f5cfac21-bbcb-4041-ac09-52d4f460e65f" providerId="ADAL" clId="{F01F52E0-F971-42DB-BE55-FAD18450F0FC}" dt="2025-12-02T14:43:03.429" v="4064" actId="478"/>
          <ac:spMkLst>
            <pc:docMk/>
            <pc:sldMk cId="3045558836" sldId="267"/>
            <ac:spMk id="6" creationId="{129758CB-BA6A-5916-1F4E-220F73104EA4}"/>
          </ac:spMkLst>
        </pc:spChg>
        <pc:cxnChg chg="add del mod">
          <ac:chgData name="Stan De Spiegelaere" userId="f5cfac21-bbcb-4041-ac09-52d4f460e65f" providerId="ADAL" clId="{F01F52E0-F971-42DB-BE55-FAD18450F0FC}" dt="2025-12-02T14:43:04.047" v="4065" actId="478"/>
          <ac:cxnSpMkLst>
            <pc:docMk/>
            <pc:sldMk cId="3045558836" sldId="267"/>
            <ac:cxnSpMk id="8" creationId="{B998CEE6-E412-4D3A-6ED9-7161D2861BF8}"/>
          </ac:cxnSpMkLst>
        </pc:cxnChg>
      </pc:sldChg>
      <pc:sldChg chg="addSp delSp modSp mod modClrScheme chgLayout">
        <pc:chgData name="Stan De Spiegelaere" userId="f5cfac21-bbcb-4041-ac09-52d4f460e65f" providerId="ADAL" clId="{F01F52E0-F971-42DB-BE55-FAD18450F0FC}" dt="2025-12-02T14:40:56.313" v="4052" actId="478"/>
        <pc:sldMkLst>
          <pc:docMk/>
          <pc:sldMk cId="2316368060" sldId="279"/>
        </pc:sldMkLst>
        <pc:spChg chg="mod">
          <ac:chgData name="Stan De Spiegelaere" userId="f5cfac21-bbcb-4041-ac09-52d4f460e65f" providerId="ADAL" clId="{F01F52E0-F971-42DB-BE55-FAD18450F0FC}" dt="2025-12-02T14:40:22.703" v="4032" actId="255"/>
          <ac:spMkLst>
            <pc:docMk/>
            <pc:sldMk cId="2316368060" sldId="279"/>
            <ac:spMk id="2" creationId="{0C12FC93-9876-2034-BA90-518C8534FF49}"/>
          </ac:spMkLst>
        </pc:spChg>
        <pc:spChg chg="del mod">
          <ac:chgData name="Stan De Spiegelaere" userId="f5cfac21-bbcb-4041-ac09-52d4f460e65f" providerId="ADAL" clId="{F01F52E0-F971-42DB-BE55-FAD18450F0FC}" dt="2025-12-02T14:40:05.645" v="4029" actId="26606"/>
          <ac:spMkLst>
            <pc:docMk/>
            <pc:sldMk cId="2316368060" sldId="279"/>
            <ac:spMk id="3" creationId="{C8321DEE-705C-86C6-02EB-64EEB94DC2CF}"/>
          </ac:spMkLst>
        </pc:spChg>
        <pc:spChg chg="add del mod">
          <ac:chgData name="Stan De Spiegelaere" userId="f5cfac21-bbcb-4041-ac09-52d4f460e65f" providerId="ADAL" clId="{F01F52E0-F971-42DB-BE55-FAD18450F0FC}" dt="2025-12-02T14:40:56.313" v="4052" actId="478"/>
          <ac:spMkLst>
            <pc:docMk/>
            <pc:sldMk cId="2316368060" sldId="279"/>
            <ac:spMk id="9" creationId="{3741D9B2-1DCD-6A6A-9F1F-CDE21C7488C4}"/>
          </ac:spMkLst>
        </pc:spChg>
        <pc:graphicFrameChg chg="add mod modGraphic">
          <ac:chgData name="Stan De Spiegelaere" userId="f5cfac21-bbcb-4041-ac09-52d4f460e65f" providerId="ADAL" clId="{F01F52E0-F971-42DB-BE55-FAD18450F0FC}" dt="2025-12-02T14:40:51.491" v="4051" actId="14100"/>
          <ac:graphicFrameMkLst>
            <pc:docMk/>
            <pc:sldMk cId="2316368060" sldId="279"/>
            <ac:graphicFrameMk id="5" creationId="{AA635683-8C72-0B2A-899A-1FD26481245C}"/>
          </ac:graphicFrameMkLst>
        </pc:graphicFrameChg>
        <pc:picChg chg="add mod">
          <ac:chgData name="Stan De Spiegelaere" userId="f5cfac21-bbcb-4041-ac09-52d4f460e65f" providerId="ADAL" clId="{F01F52E0-F971-42DB-BE55-FAD18450F0FC}" dt="2025-12-02T14:40:34.779" v="4039" actId="1076"/>
          <ac:picMkLst>
            <pc:docMk/>
            <pc:sldMk cId="2316368060" sldId="279"/>
            <ac:picMk id="4" creationId="{644A428B-ED71-8969-618B-F8A4BB87886C}"/>
          </ac:picMkLst>
        </pc:picChg>
      </pc:sldChg>
      <pc:sldChg chg="addSp delSp modSp mod modClrScheme delAnim modAnim chgLayout">
        <pc:chgData name="Stan De Spiegelaere" userId="f5cfac21-bbcb-4041-ac09-52d4f460e65f" providerId="ADAL" clId="{F01F52E0-F971-42DB-BE55-FAD18450F0FC}" dt="2025-12-02T14:37:52.186" v="3984" actId="14100"/>
        <pc:sldMkLst>
          <pc:docMk/>
          <pc:sldMk cId="2750123756" sldId="282"/>
        </pc:sldMkLst>
        <pc:spChg chg="mod ord">
          <ac:chgData name="Stan De Spiegelaere" userId="f5cfac21-bbcb-4041-ac09-52d4f460e65f" providerId="ADAL" clId="{F01F52E0-F971-42DB-BE55-FAD18450F0FC}" dt="2025-12-02T14:37:52.186" v="3984" actId="14100"/>
          <ac:spMkLst>
            <pc:docMk/>
            <pc:sldMk cId="2750123756" sldId="282"/>
            <ac:spMk id="2" creationId="{0EFFA40D-B885-AECE-2C63-2A7AC60C7637}"/>
          </ac:spMkLst>
        </pc:spChg>
        <pc:spChg chg="del">
          <ac:chgData name="Stan De Spiegelaere" userId="f5cfac21-bbcb-4041-ac09-52d4f460e65f" providerId="ADAL" clId="{F01F52E0-F971-42DB-BE55-FAD18450F0FC}" dt="2025-12-02T12:28:07.264" v="631" actId="478"/>
          <ac:spMkLst>
            <pc:docMk/>
            <pc:sldMk cId="2750123756" sldId="282"/>
            <ac:spMk id="3" creationId="{0530073E-6E02-3FD0-DFDA-46A83A699C0D}"/>
          </ac:spMkLst>
        </pc:spChg>
        <pc:spChg chg="add del mod">
          <ac:chgData name="Stan De Spiegelaere" userId="f5cfac21-bbcb-4041-ac09-52d4f460e65f" providerId="ADAL" clId="{F01F52E0-F971-42DB-BE55-FAD18450F0FC}" dt="2025-12-02T12:32:03.772" v="642" actId="478"/>
          <ac:spMkLst>
            <pc:docMk/>
            <pc:sldMk cId="2750123756" sldId="282"/>
            <ac:spMk id="5" creationId="{D25F60E1-C694-8D55-D25C-71B4AD360BE6}"/>
          </ac:spMkLst>
        </pc:spChg>
        <pc:spChg chg="add del mod">
          <ac:chgData name="Stan De Spiegelaere" userId="f5cfac21-bbcb-4041-ac09-52d4f460e65f" providerId="ADAL" clId="{F01F52E0-F971-42DB-BE55-FAD18450F0FC}" dt="2025-12-02T14:37:37.190" v="3980" actId="478"/>
          <ac:spMkLst>
            <pc:docMk/>
            <pc:sldMk cId="2750123756" sldId="282"/>
            <ac:spMk id="6" creationId="{A68293E1-FE15-F5B6-E549-106A1E457D7F}"/>
          </ac:spMkLst>
        </pc:spChg>
        <pc:spChg chg="add">
          <ac:chgData name="Stan De Spiegelaere" userId="f5cfac21-bbcb-4041-ac09-52d4f460e65f" providerId="ADAL" clId="{F01F52E0-F971-42DB-BE55-FAD18450F0FC}" dt="2025-12-02T12:31:40.229" v="639"/>
          <ac:spMkLst>
            <pc:docMk/>
            <pc:sldMk cId="2750123756" sldId="282"/>
            <ac:spMk id="7" creationId="{C6206F00-B29A-F040-F77E-9E625CC858AA}"/>
          </ac:spMkLst>
        </pc:spChg>
        <pc:spChg chg="add mod">
          <ac:chgData name="Stan De Spiegelaere" userId="f5cfac21-bbcb-4041-ac09-52d4f460e65f" providerId="ADAL" clId="{F01F52E0-F971-42DB-BE55-FAD18450F0FC}" dt="2025-12-02T12:33:14.796" v="675" actId="1076"/>
          <ac:spMkLst>
            <pc:docMk/>
            <pc:sldMk cId="2750123756" sldId="282"/>
            <ac:spMk id="9" creationId="{D189A7C2-D32B-30ED-31A7-BF5EA8186D7B}"/>
          </ac:spMkLst>
        </pc:spChg>
        <pc:spChg chg="add del mod ord">
          <ac:chgData name="Stan De Spiegelaere" userId="f5cfac21-bbcb-4041-ac09-52d4f460e65f" providerId="ADAL" clId="{F01F52E0-F971-42DB-BE55-FAD18450F0FC}" dt="2025-12-02T12:34:05.220" v="685"/>
          <ac:spMkLst>
            <pc:docMk/>
            <pc:sldMk cId="2750123756" sldId="282"/>
            <ac:spMk id="10" creationId="{11241E7B-C670-15D6-AD5A-C7D36B0F17C0}"/>
          </ac:spMkLst>
        </pc:spChg>
        <pc:spChg chg="add mod ord">
          <ac:chgData name="Stan De Spiegelaere" userId="f5cfac21-bbcb-4041-ac09-52d4f460e65f" providerId="ADAL" clId="{F01F52E0-F971-42DB-BE55-FAD18450F0FC}" dt="2025-12-02T12:37:40.268" v="858" actId="20577"/>
          <ac:spMkLst>
            <pc:docMk/>
            <pc:sldMk cId="2750123756" sldId="282"/>
            <ac:spMk id="11" creationId="{1C343DAA-853A-5D81-FFEF-88765D2CA911}"/>
          </ac:spMkLst>
        </pc:spChg>
        <pc:graphicFrameChg chg="add del mod">
          <ac:chgData name="Stan De Spiegelaere" userId="f5cfac21-bbcb-4041-ac09-52d4f460e65f" providerId="ADAL" clId="{F01F52E0-F971-42DB-BE55-FAD18450F0FC}" dt="2025-12-02T12:34:03.864" v="684" actId="21"/>
          <ac:graphicFrameMkLst>
            <pc:docMk/>
            <pc:sldMk cId="2750123756" sldId="282"/>
            <ac:graphicFrameMk id="8" creationId="{035087B6-BE90-5675-FF14-9034FFE94B13}"/>
          </ac:graphicFrameMkLst>
        </pc:graphicFrameChg>
        <pc:graphicFrameChg chg="add mod">
          <ac:chgData name="Stan De Spiegelaere" userId="f5cfac21-bbcb-4041-ac09-52d4f460e65f" providerId="ADAL" clId="{F01F52E0-F971-42DB-BE55-FAD18450F0FC}" dt="2025-12-02T12:34:09.766" v="688"/>
          <ac:graphicFrameMkLst>
            <pc:docMk/>
            <pc:sldMk cId="2750123756" sldId="282"/>
            <ac:graphicFrameMk id="12" creationId="{035087B6-BE90-5675-FF14-9034FFE94B13}"/>
          </ac:graphicFrameMkLst>
        </pc:graphicFrameChg>
        <pc:picChg chg="add mod">
          <ac:chgData name="Stan De Spiegelaere" userId="f5cfac21-bbcb-4041-ac09-52d4f460e65f" providerId="ADAL" clId="{F01F52E0-F971-42DB-BE55-FAD18450F0FC}" dt="2025-12-02T14:37:49.802" v="3983" actId="1076"/>
          <ac:picMkLst>
            <pc:docMk/>
            <pc:sldMk cId="2750123756" sldId="282"/>
            <ac:picMk id="16" creationId="{50E3DCCD-D027-D940-E1BB-A5D5EF6A698E}"/>
          </ac:picMkLst>
        </pc:picChg>
      </pc:sldChg>
      <pc:sldChg chg="addSp delSp modSp mod delAnim modAnim modNotesTx">
        <pc:chgData name="Stan De Spiegelaere" userId="f5cfac21-bbcb-4041-ac09-52d4f460e65f" providerId="ADAL" clId="{F01F52E0-F971-42DB-BE55-FAD18450F0FC}" dt="2025-12-03T10:17:57.142" v="4107" actId="20577"/>
        <pc:sldMkLst>
          <pc:docMk/>
          <pc:sldMk cId="231989334" sldId="283"/>
        </pc:sldMkLst>
        <pc:spChg chg="mod">
          <ac:chgData name="Stan De Spiegelaere" userId="f5cfac21-bbcb-4041-ac09-52d4f460e65f" providerId="ADAL" clId="{F01F52E0-F971-42DB-BE55-FAD18450F0FC}" dt="2025-12-02T14:38:03.479" v="3987" actId="14100"/>
          <ac:spMkLst>
            <pc:docMk/>
            <pc:sldMk cId="231989334" sldId="283"/>
            <ac:spMk id="2" creationId="{393ADECD-9B56-F962-AB57-F175606C13F5}"/>
          </ac:spMkLst>
        </pc:spChg>
        <pc:spChg chg="del">
          <ac:chgData name="Stan De Spiegelaere" userId="f5cfac21-bbcb-4041-ac09-52d4f460e65f" providerId="ADAL" clId="{F01F52E0-F971-42DB-BE55-FAD18450F0FC}" dt="2025-12-02T12:39:11.493" v="902" actId="478"/>
          <ac:spMkLst>
            <pc:docMk/>
            <pc:sldMk cId="231989334" sldId="283"/>
            <ac:spMk id="3" creationId="{10B18612-655C-8F4C-52D8-4C39FDD6D2BF}"/>
          </ac:spMkLst>
        </pc:spChg>
        <pc:spChg chg="add del mod">
          <ac:chgData name="Stan De Spiegelaere" userId="f5cfac21-bbcb-4041-ac09-52d4f460e65f" providerId="ADAL" clId="{F01F52E0-F971-42DB-BE55-FAD18450F0FC}" dt="2025-12-02T14:37:57.309" v="3985" actId="478"/>
          <ac:spMkLst>
            <pc:docMk/>
            <pc:sldMk cId="231989334" sldId="283"/>
            <ac:spMk id="5" creationId="{828696D6-CCA8-2B3B-E691-4D3C9409AF68}"/>
          </ac:spMkLst>
        </pc:spChg>
        <pc:spChg chg="add del mod">
          <ac:chgData name="Stan De Spiegelaere" userId="f5cfac21-bbcb-4041-ac09-52d4f460e65f" providerId="ADAL" clId="{F01F52E0-F971-42DB-BE55-FAD18450F0FC}" dt="2025-12-02T12:39:14.665" v="905" actId="478"/>
          <ac:spMkLst>
            <pc:docMk/>
            <pc:sldMk cId="231989334" sldId="283"/>
            <ac:spMk id="7" creationId="{1E2864F5-20A3-8FA8-EFE8-9CC3ED4FA2C5}"/>
          </ac:spMkLst>
        </pc:spChg>
        <pc:graphicFrameChg chg="del">
          <ac:chgData name="Stan De Spiegelaere" userId="f5cfac21-bbcb-4041-ac09-52d4f460e65f" providerId="ADAL" clId="{F01F52E0-F971-42DB-BE55-FAD18450F0FC}" dt="2025-12-02T12:39:08.131" v="901" actId="478"/>
          <ac:graphicFrameMkLst>
            <pc:docMk/>
            <pc:sldMk cId="231989334" sldId="283"/>
            <ac:graphicFrameMk id="4" creationId="{5EC77E8D-3EF8-1639-DD13-78D447F72C66}"/>
          </ac:graphicFrameMkLst>
        </pc:graphicFrameChg>
        <pc:graphicFrameChg chg="add mod">
          <ac:chgData name="Stan De Spiegelaere" userId="f5cfac21-bbcb-4041-ac09-52d4f460e65f" providerId="ADAL" clId="{F01F52E0-F971-42DB-BE55-FAD18450F0FC}" dt="2025-12-03T10:15:39.478" v="4071" actId="14100"/>
          <ac:graphicFrameMkLst>
            <pc:docMk/>
            <pc:sldMk cId="231989334" sldId="283"/>
            <ac:graphicFrameMk id="8" creationId="{865F2FF4-A18F-694F-0702-5553C75D4E85}"/>
          </ac:graphicFrameMkLst>
        </pc:graphicFrameChg>
        <pc:picChg chg="add mod">
          <ac:chgData name="Stan De Spiegelaere" userId="f5cfac21-bbcb-4041-ac09-52d4f460e65f" providerId="ADAL" clId="{F01F52E0-F971-42DB-BE55-FAD18450F0FC}" dt="2025-12-02T14:38:12.934" v="3991" actId="1076"/>
          <ac:picMkLst>
            <pc:docMk/>
            <pc:sldMk cId="231989334" sldId="283"/>
            <ac:picMk id="13" creationId="{7CDD6094-CCEB-3E21-11D8-545A544992BA}"/>
          </ac:picMkLst>
        </pc:picChg>
        <pc:cxnChg chg="add mod">
          <ac:chgData name="Stan De Spiegelaere" userId="f5cfac21-bbcb-4041-ac09-52d4f460e65f" providerId="ADAL" clId="{F01F52E0-F971-42DB-BE55-FAD18450F0FC}" dt="2025-12-03T10:15:43.801" v="4073" actId="14100"/>
          <ac:cxnSpMkLst>
            <pc:docMk/>
            <pc:sldMk cId="231989334" sldId="283"/>
            <ac:cxnSpMk id="10" creationId="{FEF660C2-31A9-A1D5-900E-194BB42FBE29}"/>
          </ac:cxnSpMkLst>
        </pc:cxnChg>
      </pc:sldChg>
      <pc:sldChg chg="addSp delSp modSp del mod">
        <pc:chgData name="Stan De Spiegelaere" userId="f5cfac21-bbcb-4041-ac09-52d4f460e65f" providerId="ADAL" clId="{F01F52E0-F971-42DB-BE55-FAD18450F0FC}" dt="2025-12-02T12:40:32.701" v="925" actId="47"/>
        <pc:sldMkLst>
          <pc:docMk/>
          <pc:sldMk cId="2255775709" sldId="284"/>
        </pc:sldMkLst>
        <pc:spChg chg="add del mod">
          <ac:chgData name="Stan De Spiegelaere" userId="f5cfac21-bbcb-4041-ac09-52d4f460e65f" providerId="ADAL" clId="{F01F52E0-F971-42DB-BE55-FAD18450F0FC}" dt="2025-12-02T12:38:58.710" v="899"/>
          <ac:spMkLst>
            <pc:docMk/>
            <pc:sldMk cId="2255775709" sldId="284"/>
            <ac:spMk id="5" creationId="{99456D42-C46B-85AE-A00B-88DB265D8003}"/>
          </ac:spMkLst>
        </pc:spChg>
        <pc:graphicFrameChg chg="add mod">
          <ac:chgData name="Stan De Spiegelaere" userId="f5cfac21-bbcb-4041-ac09-52d4f460e65f" providerId="ADAL" clId="{F01F52E0-F971-42DB-BE55-FAD18450F0FC}" dt="2025-12-02T12:38:58.710" v="899"/>
          <ac:graphicFrameMkLst>
            <pc:docMk/>
            <pc:sldMk cId="2255775709" sldId="284"/>
            <ac:graphicFrameMk id="6" creationId="{BD63F604-3FF8-7701-57FB-B9168E84838C}"/>
          </ac:graphicFrameMkLst>
        </pc:graphicFrameChg>
        <pc:graphicFrameChg chg="del">
          <ac:chgData name="Stan De Spiegelaere" userId="f5cfac21-bbcb-4041-ac09-52d4f460e65f" providerId="ADAL" clId="{F01F52E0-F971-42DB-BE55-FAD18450F0FC}" dt="2025-12-02T12:38:52.888" v="898" actId="478"/>
          <ac:graphicFrameMkLst>
            <pc:docMk/>
            <pc:sldMk cId="2255775709" sldId="284"/>
            <ac:graphicFrameMk id="7" creationId="{3F00EF2D-4542-E290-4E6A-70A0AEB73205}"/>
          </ac:graphicFrameMkLst>
        </pc:graphicFrameChg>
        <pc:cxnChg chg="del">
          <ac:chgData name="Stan De Spiegelaere" userId="f5cfac21-bbcb-4041-ac09-52d4f460e65f" providerId="ADAL" clId="{F01F52E0-F971-42DB-BE55-FAD18450F0FC}" dt="2025-12-02T12:38:59.946" v="900" actId="478"/>
          <ac:cxnSpMkLst>
            <pc:docMk/>
            <pc:sldMk cId="2255775709" sldId="284"/>
            <ac:cxnSpMk id="4" creationId="{A15D5A01-68BE-F562-EB53-C4FF6E957320}"/>
          </ac:cxnSpMkLst>
        </pc:cxnChg>
      </pc:sldChg>
      <pc:sldChg chg="addSp delSp modSp mod delAnim modAnim">
        <pc:chgData name="Stan De Spiegelaere" userId="f5cfac21-bbcb-4041-ac09-52d4f460e65f" providerId="ADAL" clId="{F01F52E0-F971-42DB-BE55-FAD18450F0FC}" dt="2025-12-02T14:38:31.752" v="4005" actId="478"/>
        <pc:sldMkLst>
          <pc:docMk/>
          <pc:sldMk cId="264000514" sldId="285"/>
        </pc:sldMkLst>
        <pc:spChg chg="mod">
          <ac:chgData name="Stan De Spiegelaere" userId="f5cfac21-bbcb-4041-ac09-52d4f460e65f" providerId="ADAL" clId="{F01F52E0-F971-42DB-BE55-FAD18450F0FC}" dt="2025-12-02T14:38:28.705" v="4001" actId="14100"/>
          <ac:spMkLst>
            <pc:docMk/>
            <pc:sldMk cId="264000514" sldId="285"/>
            <ac:spMk id="2" creationId="{491F8AC7-78F9-F3DF-A2FB-065A85C568F6}"/>
          </ac:spMkLst>
        </pc:spChg>
        <pc:spChg chg="add del mod">
          <ac:chgData name="Stan De Spiegelaere" userId="f5cfac21-bbcb-4041-ac09-52d4f460e65f" providerId="ADAL" clId="{F01F52E0-F971-42DB-BE55-FAD18450F0FC}" dt="2025-12-02T14:38:31.752" v="4005" actId="478"/>
          <ac:spMkLst>
            <pc:docMk/>
            <pc:sldMk cId="264000514" sldId="285"/>
            <ac:spMk id="3" creationId="{79E2F7F4-6E62-479A-1995-BEC41B252C20}"/>
          </ac:spMkLst>
        </pc:spChg>
        <pc:spChg chg="add del mod">
          <ac:chgData name="Stan De Spiegelaere" userId="f5cfac21-bbcb-4041-ac09-52d4f460e65f" providerId="ADAL" clId="{F01F52E0-F971-42DB-BE55-FAD18450F0FC}" dt="2025-12-02T14:38:31.019" v="4003" actId="478"/>
          <ac:spMkLst>
            <pc:docMk/>
            <pc:sldMk cId="264000514" sldId="285"/>
            <ac:spMk id="5" creationId="{221EF2CD-ABAE-71CA-4B55-8E2A262E0238}"/>
          </ac:spMkLst>
        </pc:spChg>
        <pc:graphicFrameChg chg="mod modGraphic">
          <ac:chgData name="Stan De Spiegelaere" userId="f5cfac21-bbcb-4041-ac09-52d4f460e65f" providerId="ADAL" clId="{F01F52E0-F971-42DB-BE55-FAD18450F0FC}" dt="2025-12-02T14:38:24.325" v="3998"/>
          <ac:graphicFrameMkLst>
            <pc:docMk/>
            <pc:sldMk cId="264000514" sldId="285"/>
            <ac:graphicFrameMk id="4" creationId="{E20688F7-4CF0-CA40-65A3-5A78FF84D62A}"/>
          </ac:graphicFrameMkLst>
        </pc:graphicFrameChg>
        <pc:picChg chg="add mod">
          <ac:chgData name="Stan De Spiegelaere" userId="f5cfac21-bbcb-4041-ac09-52d4f460e65f" providerId="ADAL" clId="{F01F52E0-F971-42DB-BE55-FAD18450F0FC}" dt="2025-12-02T14:38:26.558" v="4000" actId="1076"/>
          <ac:picMkLst>
            <pc:docMk/>
            <pc:sldMk cId="264000514" sldId="285"/>
            <ac:picMk id="15" creationId="{3FF812DC-2A0F-F253-FEA5-F93FBD0213FC}"/>
          </ac:picMkLst>
        </pc:picChg>
        <pc:cxnChg chg="add del mod">
          <ac:chgData name="Stan De Spiegelaere" userId="f5cfac21-bbcb-4041-ac09-52d4f460e65f" providerId="ADAL" clId="{F01F52E0-F971-42DB-BE55-FAD18450F0FC}" dt="2025-12-02T14:38:31.402" v="4004" actId="478"/>
          <ac:cxnSpMkLst>
            <pc:docMk/>
            <pc:sldMk cId="264000514" sldId="285"/>
            <ac:cxnSpMk id="6" creationId="{92F78005-066F-F4EE-325E-E3BC41FAD13F}"/>
          </ac:cxnSpMkLst>
        </pc:cxnChg>
      </pc:sldChg>
      <pc:sldChg chg="addSp delSp modSp mod modClrScheme chgLayout">
        <pc:chgData name="Stan De Spiegelaere" userId="f5cfac21-bbcb-4041-ac09-52d4f460e65f" providerId="ADAL" clId="{F01F52E0-F971-42DB-BE55-FAD18450F0FC}" dt="2025-12-03T10:22:39.242" v="4343" actId="20577"/>
        <pc:sldMkLst>
          <pc:docMk/>
          <pc:sldMk cId="3135692973" sldId="288"/>
        </pc:sldMkLst>
        <pc:spChg chg="add del mod">
          <ac:chgData name="Stan De Spiegelaere" userId="f5cfac21-bbcb-4041-ac09-52d4f460e65f" providerId="ADAL" clId="{F01F52E0-F971-42DB-BE55-FAD18450F0FC}" dt="2025-12-02T13:09:40.816" v="1840" actId="478"/>
          <ac:spMkLst>
            <pc:docMk/>
            <pc:sldMk cId="3135692973" sldId="288"/>
            <ac:spMk id="3" creationId="{8DF8DE24-E331-F0DD-AAB7-4EA38058B2DD}"/>
          </ac:spMkLst>
        </pc:spChg>
        <pc:spChg chg="del">
          <ac:chgData name="Stan De Spiegelaere" userId="f5cfac21-bbcb-4041-ac09-52d4f460e65f" providerId="ADAL" clId="{F01F52E0-F971-42DB-BE55-FAD18450F0FC}" dt="2025-12-02T13:09:41.349" v="1841" actId="478"/>
          <ac:spMkLst>
            <pc:docMk/>
            <pc:sldMk cId="3135692973" sldId="288"/>
            <ac:spMk id="4" creationId="{EC66727E-AAD1-0D0B-91C9-F95C370FC175}"/>
          </ac:spMkLst>
        </pc:spChg>
        <pc:spChg chg="del">
          <ac:chgData name="Stan De Spiegelaere" userId="f5cfac21-bbcb-4041-ac09-52d4f460e65f" providerId="ADAL" clId="{F01F52E0-F971-42DB-BE55-FAD18450F0FC}" dt="2025-12-02T13:09:39.976" v="1839" actId="478"/>
          <ac:spMkLst>
            <pc:docMk/>
            <pc:sldMk cId="3135692973" sldId="288"/>
            <ac:spMk id="5" creationId="{A8EA1BBD-BBBA-7763-2FE7-3CCF1EED2B2F}"/>
          </ac:spMkLst>
        </pc:spChg>
        <pc:spChg chg="del">
          <ac:chgData name="Stan De Spiegelaere" userId="f5cfac21-bbcb-4041-ac09-52d4f460e65f" providerId="ADAL" clId="{F01F52E0-F971-42DB-BE55-FAD18450F0FC}" dt="2025-12-02T13:09:42.417" v="1842" actId="478"/>
          <ac:spMkLst>
            <pc:docMk/>
            <pc:sldMk cId="3135692973" sldId="288"/>
            <ac:spMk id="6" creationId="{E3AA1676-79F8-4D94-E495-C794A9D926F3}"/>
          </ac:spMkLst>
        </pc:spChg>
        <pc:spChg chg="del">
          <ac:chgData name="Stan De Spiegelaere" userId="f5cfac21-bbcb-4041-ac09-52d4f460e65f" providerId="ADAL" clId="{F01F52E0-F971-42DB-BE55-FAD18450F0FC}" dt="2025-12-02T13:09:38.755" v="1838" actId="478"/>
          <ac:spMkLst>
            <pc:docMk/>
            <pc:sldMk cId="3135692973" sldId="288"/>
            <ac:spMk id="7" creationId="{ED47FB67-B9B0-DB74-7338-38B9E8100AD2}"/>
          </ac:spMkLst>
        </pc:spChg>
        <pc:spChg chg="add mod">
          <ac:chgData name="Stan De Spiegelaere" userId="f5cfac21-bbcb-4041-ac09-52d4f460e65f" providerId="ADAL" clId="{F01F52E0-F971-42DB-BE55-FAD18450F0FC}" dt="2025-12-02T13:09:58.601" v="1897" actId="404"/>
          <ac:spMkLst>
            <pc:docMk/>
            <pc:sldMk cId="3135692973" sldId="288"/>
            <ac:spMk id="8" creationId="{6C84DFCC-3363-D1D1-A7E7-9818362083EE}"/>
          </ac:spMkLst>
        </pc:spChg>
        <pc:spChg chg="add del mod">
          <ac:chgData name="Stan De Spiegelaere" userId="f5cfac21-bbcb-4041-ac09-52d4f460e65f" providerId="ADAL" clId="{F01F52E0-F971-42DB-BE55-FAD18450F0FC}" dt="2025-12-02T13:10:23.227" v="1929" actId="478"/>
          <ac:spMkLst>
            <pc:docMk/>
            <pc:sldMk cId="3135692973" sldId="288"/>
            <ac:spMk id="9" creationId="{D267FD0F-0079-C9BC-6FB9-EEDEFB80CD59}"/>
          </ac:spMkLst>
        </pc:spChg>
        <pc:spChg chg="add del mod">
          <ac:chgData name="Stan De Spiegelaere" userId="f5cfac21-bbcb-4041-ac09-52d4f460e65f" providerId="ADAL" clId="{F01F52E0-F971-42DB-BE55-FAD18450F0FC}" dt="2025-12-02T13:10:32.817" v="1931" actId="478"/>
          <ac:spMkLst>
            <pc:docMk/>
            <pc:sldMk cId="3135692973" sldId="288"/>
            <ac:spMk id="10" creationId="{263A9910-7BFA-4F02-8359-787EE883B770}"/>
          </ac:spMkLst>
        </pc:spChg>
        <pc:spChg chg="add del mod">
          <ac:chgData name="Stan De Spiegelaere" userId="f5cfac21-bbcb-4041-ac09-52d4f460e65f" providerId="ADAL" clId="{F01F52E0-F971-42DB-BE55-FAD18450F0FC}" dt="2025-12-02T13:10:30.543" v="1930" actId="1032"/>
          <ac:spMkLst>
            <pc:docMk/>
            <pc:sldMk cId="3135692973" sldId="288"/>
            <ac:spMk id="12" creationId="{388AE0CA-629D-ED4A-8ACA-ED2BE31468BB}"/>
          </ac:spMkLst>
        </pc:spChg>
        <pc:spChg chg="mod topLvl">
          <ac:chgData name="Stan De Spiegelaere" userId="f5cfac21-bbcb-4041-ac09-52d4f460e65f" providerId="ADAL" clId="{F01F52E0-F971-42DB-BE55-FAD18450F0FC}" dt="2025-12-02T13:14:14.299" v="2345" actId="165"/>
          <ac:spMkLst>
            <pc:docMk/>
            <pc:sldMk cId="3135692973" sldId="288"/>
            <ac:spMk id="15" creationId="{FC96ED5B-FA58-32CC-BFD3-4B639A1F44E5}"/>
          </ac:spMkLst>
        </pc:spChg>
        <pc:spChg chg="mod topLvl">
          <ac:chgData name="Stan De Spiegelaere" userId="f5cfac21-bbcb-4041-ac09-52d4f460e65f" providerId="ADAL" clId="{F01F52E0-F971-42DB-BE55-FAD18450F0FC}" dt="2025-12-02T13:14:21.294" v="2347" actId="404"/>
          <ac:spMkLst>
            <pc:docMk/>
            <pc:sldMk cId="3135692973" sldId="288"/>
            <ac:spMk id="16" creationId="{60DF1CB9-803F-8502-BE96-DB3CA0F308B3}"/>
          </ac:spMkLst>
        </pc:spChg>
        <pc:spChg chg="mod topLvl">
          <ac:chgData name="Stan De Spiegelaere" userId="f5cfac21-bbcb-4041-ac09-52d4f460e65f" providerId="ADAL" clId="{F01F52E0-F971-42DB-BE55-FAD18450F0FC}" dt="2025-12-02T13:14:14.299" v="2345" actId="165"/>
          <ac:spMkLst>
            <pc:docMk/>
            <pc:sldMk cId="3135692973" sldId="288"/>
            <ac:spMk id="17" creationId="{A253DECD-86BE-C036-AF0E-335379BE3F15}"/>
          </ac:spMkLst>
        </pc:spChg>
        <pc:spChg chg="mod topLvl">
          <ac:chgData name="Stan De Spiegelaere" userId="f5cfac21-bbcb-4041-ac09-52d4f460e65f" providerId="ADAL" clId="{F01F52E0-F971-42DB-BE55-FAD18450F0FC}" dt="2025-12-02T13:14:21.294" v="2347" actId="404"/>
          <ac:spMkLst>
            <pc:docMk/>
            <pc:sldMk cId="3135692973" sldId="288"/>
            <ac:spMk id="18" creationId="{DE1601FC-00CE-3FEB-1BFB-B3F631A8CE39}"/>
          </ac:spMkLst>
        </pc:spChg>
        <pc:spChg chg="mod topLvl">
          <ac:chgData name="Stan De Spiegelaere" userId="f5cfac21-bbcb-4041-ac09-52d4f460e65f" providerId="ADAL" clId="{F01F52E0-F971-42DB-BE55-FAD18450F0FC}" dt="2025-12-02T13:14:14.299" v="2345" actId="165"/>
          <ac:spMkLst>
            <pc:docMk/>
            <pc:sldMk cId="3135692973" sldId="288"/>
            <ac:spMk id="19" creationId="{499961C9-B08A-E30C-BB1C-7979D4325DD8}"/>
          </ac:spMkLst>
        </pc:spChg>
        <pc:spChg chg="mod topLvl">
          <ac:chgData name="Stan De Spiegelaere" userId="f5cfac21-bbcb-4041-ac09-52d4f460e65f" providerId="ADAL" clId="{F01F52E0-F971-42DB-BE55-FAD18450F0FC}" dt="2025-12-03T10:22:23.743" v="4321" actId="20577"/>
          <ac:spMkLst>
            <pc:docMk/>
            <pc:sldMk cId="3135692973" sldId="288"/>
            <ac:spMk id="20" creationId="{9622693A-241E-B2E3-A19D-EC2EEB4DC26B}"/>
          </ac:spMkLst>
        </pc:spChg>
        <pc:spChg chg="mod topLvl">
          <ac:chgData name="Stan De Spiegelaere" userId="f5cfac21-bbcb-4041-ac09-52d4f460e65f" providerId="ADAL" clId="{F01F52E0-F971-42DB-BE55-FAD18450F0FC}" dt="2025-12-02T13:14:14.299" v="2345" actId="165"/>
          <ac:spMkLst>
            <pc:docMk/>
            <pc:sldMk cId="3135692973" sldId="288"/>
            <ac:spMk id="21" creationId="{3E447E27-ED63-AD6F-8ACB-A3B367EA0B5B}"/>
          </ac:spMkLst>
        </pc:spChg>
        <pc:spChg chg="mod topLvl">
          <ac:chgData name="Stan De Spiegelaere" userId="f5cfac21-bbcb-4041-ac09-52d4f460e65f" providerId="ADAL" clId="{F01F52E0-F971-42DB-BE55-FAD18450F0FC}" dt="2025-12-02T13:14:21.294" v="2347" actId="404"/>
          <ac:spMkLst>
            <pc:docMk/>
            <pc:sldMk cId="3135692973" sldId="288"/>
            <ac:spMk id="22" creationId="{90B360F5-43D0-BD01-76D1-63C8DB791159}"/>
          </ac:spMkLst>
        </pc:spChg>
        <pc:spChg chg="add mod">
          <ac:chgData name="Stan De Spiegelaere" userId="f5cfac21-bbcb-4041-ac09-52d4f460e65f" providerId="ADAL" clId="{F01F52E0-F971-42DB-BE55-FAD18450F0FC}" dt="2025-12-03T10:21:44.620" v="4273" actId="20577"/>
          <ac:spMkLst>
            <pc:docMk/>
            <pc:sldMk cId="3135692973" sldId="288"/>
            <ac:spMk id="23" creationId="{F0DDFB65-04E6-4407-81F8-A24B5D778765}"/>
          </ac:spMkLst>
        </pc:spChg>
        <pc:spChg chg="add mod">
          <ac:chgData name="Stan De Spiegelaere" userId="f5cfac21-bbcb-4041-ac09-52d4f460e65f" providerId="ADAL" clId="{F01F52E0-F971-42DB-BE55-FAD18450F0FC}" dt="2025-12-03T10:22:02.601" v="4295" actId="6549"/>
          <ac:spMkLst>
            <pc:docMk/>
            <pc:sldMk cId="3135692973" sldId="288"/>
            <ac:spMk id="24" creationId="{EC219557-07BD-68CC-340E-FE537F362548}"/>
          </ac:spMkLst>
        </pc:spChg>
        <pc:spChg chg="add mod">
          <ac:chgData name="Stan De Spiegelaere" userId="f5cfac21-bbcb-4041-ac09-52d4f460e65f" providerId="ADAL" clId="{F01F52E0-F971-42DB-BE55-FAD18450F0FC}" dt="2025-12-03T10:22:39.242" v="4343" actId="20577"/>
          <ac:spMkLst>
            <pc:docMk/>
            <pc:sldMk cId="3135692973" sldId="288"/>
            <ac:spMk id="25" creationId="{CDE43C12-9456-D338-B71D-4F9044B20141}"/>
          </ac:spMkLst>
        </pc:spChg>
        <pc:spChg chg="add mod">
          <ac:chgData name="Stan De Spiegelaere" userId="f5cfac21-bbcb-4041-ac09-52d4f460e65f" providerId="ADAL" clId="{F01F52E0-F971-42DB-BE55-FAD18450F0FC}" dt="2025-12-02T13:14:21.294" v="2347" actId="404"/>
          <ac:spMkLst>
            <pc:docMk/>
            <pc:sldMk cId="3135692973" sldId="288"/>
            <ac:spMk id="26" creationId="{44AB630B-0447-C64C-A954-5560E1598850}"/>
          </ac:spMkLst>
        </pc:spChg>
        <pc:spChg chg="add mod">
          <ac:chgData name="Stan De Spiegelaere" userId="f5cfac21-bbcb-4041-ac09-52d4f460e65f" providerId="ADAL" clId="{F01F52E0-F971-42DB-BE55-FAD18450F0FC}" dt="2025-12-02T13:13:02.022" v="2189" actId="20577"/>
          <ac:spMkLst>
            <pc:docMk/>
            <pc:sldMk cId="3135692973" sldId="288"/>
            <ac:spMk id="27" creationId="{0A9B95D6-1E6F-A894-AE09-EAD0FD0193AA}"/>
          </ac:spMkLst>
        </pc:spChg>
        <pc:spChg chg="add mod">
          <ac:chgData name="Stan De Spiegelaere" userId="f5cfac21-bbcb-4041-ac09-52d4f460e65f" providerId="ADAL" clId="{F01F52E0-F971-42DB-BE55-FAD18450F0FC}" dt="2025-12-02T13:13:11.872" v="2211" actId="20577"/>
          <ac:spMkLst>
            <pc:docMk/>
            <pc:sldMk cId="3135692973" sldId="288"/>
            <ac:spMk id="28" creationId="{02D7F166-FEEA-3E9C-3E73-145C53C970B9}"/>
          </ac:spMkLst>
        </pc:spChg>
        <pc:grpChg chg="del mod">
          <ac:chgData name="Stan De Spiegelaere" userId="f5cfac21-bbcb-4041-ac09-52d4f460e65f" providerId="ADAL" clId="{F01F52E0-F971-42DB-BE55-FAD18450F0FC}" dt="2025-12-02T13:14:14.299" v="2345" actId="165"/>
          <ac:grpSpMkLst>
            <pc:docMk/>
            <pc:sldMk cId="3135692973" sldId="288"/>
            <ac:grpSpMk id="14" creationId="{EFC7880C-2474-0301-178B-EAD7D8F97FC5}"/>
          </ac:grpSpMkLst>
        </pc:grpChg>
        <pc:graphicFrameChg chg="add del mod modGraphic">
          <ac:chgData name="Stan De Spiegelaere" userId="f5cfac21-bbcb-4041-ac09-52d4f460e65f" providerId="ADAL" clId="{F01F52E0-F971-42DB-BE55-FAD18450F0FC}" dt="2025-12-02T13:12:09.315" v="2159" actId="18245"/>
          <ac:graphicFrameMkLst>
            <pc:docMk/>
            <pc:sldMk cId="3135692973" sldId="288"/>
            <ac:graphicFrameMk id="13" creationId="{DB967EE6-568B-8CB6-B04B-9B292AA3ACA3}"/>
          </ac:graphicFrameMkLst>
        </pc:graphicFrameChg>
      </pc:sldChg>
      <pc:sldChg chg="addSp delSp modSp mod modClrScheme modAnim chgLayout">
        <pc:chgData name="Stan De Spiegelaere" userId="f5cfac21-bbcb-4041-ac09-52d4f460e65f" providerId="ADAL" clId="{F01F52E0-F971-42DB-BE55-FAD18450F0FC}" dt="2025-12-02T14:42:13.137" v="4062"/>
        <pc:sldMkLst>
          <pc:docMk/>
          <pc:sldMk cId="2690146598" sldId="289"/>
        </pc:sldMkLst>
        <pc:spChg chg="mod ord">
          <ac:chgData name="Stan De Spiegelaere" userId="f5cfac21-bbcb-4041-ac09-52d4f460e65f" providerId="ADAL" clId="{F01F52E0-F971-42DB-BE55-FAD18450F0FC}" dt="2025-12-02T13:03:11.909" v="1194" actId="700"/>
          <ac:spMkLst>
            <pc:docMk/>
            <pc:sldMk cId="2690146598" sldId="289"/>
            <ac:spMk id="2" creationId="{B72CF66C-1AEE-590A-347E-2249469BC7F8}"/>
          </ac:spMkLst>
        </pc:spChg>
        <pc:spChg chg="add mod ord">
          <ac:chgData name="Stan De Spiegelaere" userId="f5cfac21-bbcb-4041-ac09-52d4f460e65f" providerId="ADAL" clId="{F01F52E0-F971-42DB-BE55-FAD18450F0FC}" dt="2025-12-02T14:42:05.247" v="4060" actId="14100"/>
          <ac:spMkLst>
            <pc:docMk/>
            <pc:sldMk cId="2690146598" sldId="289"/>
            <ac:spMk id="3" creationId="{7102F973-0063-9FAF-6AD7-E91F35BD7008}"/>
          </ac:spMkLst>
        </pc:spChg>
        <pc:spChg chg="add mod ord">
          <ac:chgData name="Stan De Spiegelaere" userId="f5cfac21-bbcb-4041-ac09-52d4f460e65f" providerId="ADAL" clId="{F01F52E0-F971-42DB-BE55-FAD18450F0FC}" dt="2025-12-02T14:42:05.247" v="4060" actId="14100"/>
          <ac:spMkLst>
            <pc:docMk/>
            <pc:sldMk cId="2690146598" sldId="289"/>
            <ac:spMk id="7" creationId="{32ABB865-6505-7C70-B932-4A3E1BF1A623}"/>
          </ac:spMkLst>
        </pc:spChg>
        <pc:graphicFrameChg chg="del mod">
          <ac:chgData name="Stan De Spiegelaere" userId="f5cfac21-bbcb-4041-ac09-52d4f460e65f" providerId="ADAL" clId="{F01F52E0-F971-42DB-BE55-FAD18450F0FC}" dt="2025-12-02T12:54:58.556" v="1100" actId="478"/>
          <ac:graphicFrameMkLst>
            <pc:docMk/>
            <pc:sldMk cId="2690146598" sldId="289"/>
            <ac:graphicFrameMk id="4" creationId="{14ED3050-0030-AE42-F6D7-34397FCF840C}"/>
          </ac:graphicFrameMkLst>
        </pc:graphicFrameChg>
        <pc:graphicFrameChg chg="del mod">
          <ac:chgData name="Stan De Spiegelaere" userId="f5cfac21-bbcb-4041-ac09-52d4f460e65f" providerId="ADAL" clId="{F01F52E0-F971-42DB-BE55-FAD18450F0FC}" dt="2025-12-02T13:04:36.021" v="1382" actId="21"/>
          <ac:graphicFrameMkLst>
            <pc:docMk/>
            <pc:sldMk cId="2690146598" sldId="289"/>
            <ac:graphicFrameMk id="5" creationId="{CCC7B26E-7C77-BB2D-6471-866A1A7BAC30}"/>
          </ac:graphicFrameMkLst>
        </pc:graphicFrameChg>
        <pc:graphicFrameChg chg="del mod">
          <ac:chgData name="Stan De Spiegelaere" userId="f5cfac21-bbcb-4041-ac09-52d4f460e65f" providerId="ADAL" clId="{F01F52E0-F971-42DB-BE55-FAD18450F0FC}" dt="2025-12-02T13:04:43.794" v="1386" actId="21"/>
          <ac:graphicFrameMkLst>
            <pc:docMk/>
            <pc:sldMk cId="2690146598" sldId="289"/>
            <ac:graphicFrameMk id="6" creationId="{A3ECC21E-985D-CC90-F70E-5E74E5917450}"/>
          </ac:graphicFrameMkLst>
        </pc:graphicFrameChg>
        <pc:cxnChg chg="del">
          <ac:chgData name="Stan De Spiegelaere" userId="f5cfac21-bbcb-4041-ac09-52d4f460e65f" providerId="ADAL" clId="{F01F52E0-F971-42DB-BE55-FAD18450F0FC}" dt="2025-12-02T13:04:42.547" v="1385" actId="478"/>
          <ac:cxnSpMkLst>
            <pc:docMk/>
            <pc:sldMk cId="2690146598" sldId="289"/>
            <ac:cxnSpMk id="8" creationId="{0E37B0C4-B3E8-6DE0-AEC3-D5F5DCC4A094}"/>
          </ac:cxnSpMkLst>
        </pc:cxnChg>
      </pc:sldChg>
      <pc:sldChg chg="delSp modSp mod">
        <pc:chgData name="Stan De Spiegelaere" userId="f5cfac21-bbcb-4041-ac09-52d4f460e65f" providerId="ADAL" clId="{F01F52E0-F971-42DB-BE55-FAD18450F0FC}" dt="2025-12-02T13:54:17.293" v="3873" actId="20577"/>
        <pc:sldMkLst>
          <pc:docMk/>
          <pc:sldMk cId="1386653094" sldId="291"/>
        </pc:sldMkLst>
        <pc:spChg chg="mod">
          <ac:chgData name="Stan De Spiegelaere" userId="f5cfac21-bbcb-4041-ac09-52d4f460e65f" providerId="ADAL" clId="{F01F52E0-F971-42DB-BE55-FAD18450F0FC}" dt="2025-12-02T13:44:53.310" v="3444" actId="20577"/>
          <ac:spMkLst>
            <pc:docMk/>
            <pc:sldMk cId="1386653094" sldId="291"/>
            <ac:spMk id="2" creationId="{8458D590-A226-0F41-74F0-C0EF0BBA2575}"/>
          </ac:spMkLst>
        </pc:spChg>
        <pc:spChg chg="mod">
          <ac:chgData name="Stan De Spiegelaere" userId="f5cfac21-bbcb-4041-ac09-52d4f460e65f" providerId="ADAL" clId="{F01F52E0-F971-42DB-BE55-FAD18450F0FC}" dt="2025-12-02T13:54:17.293" v="3873" actId="20577"/>
          <ac:spMkLst>
            <pc:docMk/>
            <pc:sldMk cId="1386653094" sldId="291"/>
            <ac:spMk id="3" creationId="{6DDA0F64-9413-B3E8-F11F-ED0652F01B64}"/>
          </ac:spMkLst>
        </pc:spChg>
        <pc:graphicFrameChg chg="del">
          <ac:chgData name="Stan De Spiegelaere" userId="f5cfac21-bbcb-4041-ac09-52d4f460e65f" providerId="ADAL" clId="{F01F52E0-F971-42DB-BE55-FAD18450F0FC}" dt="2025-12-02T13:07:55.141" v="1675" actId="478"/>
          <ac:graphicFrameMkLst>
            <pc:docMk/>
            <pc:sldMk cId="1386653094" sldId="291"/>
            <ac:graphicFrameMk id="5" creationId="{75671863-2DC6-69D7-6643-91A2D225B0A9}"/>
          </ac:graphicFrameMkLst>
        </pc:graphicFrameChg>
        <pc:graphicFrameChg chg="del mod">
          <ac:chgData name="Stan De Spiegelaere" userId="f5cfac21-bbcb-4041-ac09-52d4f460e65f" providerId="ADAL" clId="{F01F52E0-F971-42DB-BE55-FAD18450F0FC}" dt="2025-12-02T13:46:57.279" v="3571" actId="478"/>
          <ac:graphicFrameMkLst>
            <pc:docMk/>
            <pc:sldMk cId="1386653094" sldId="291"/>
            <ac:graphicFrameMk id="6" creationId="{B6C76338-F0A6-5D79-5017-ACFCF90B7AB4}"/>
          </ac:graphicFrameMkLst>
        </pc:graphicFrameChg>
      </pc:sldChg>
      <pc:sldChg chg="addSp delSp modSp mod ord modClrScheme chgLayout">
        <pc:chgData name="Stan De Spiegelaere" userId="f5cfac21-bbcb-4041-ac09-52d4f460e65f" providerId="ADAL" clId="{F01F52E0-F971-42DB-BE55-FAD18450F0FC}" dt="2025-12-02T13:47:33.192" v="3609" actId="313"/>
        <pc:sldMkLst>
          <pc:docMk/>
          <pc:sldMk cId="1350249519" sldId="292"/>
        </pc:sldMkLst>
        <pc:spChg chg="mod ord">
          <ac:chgData name="Stan De Spiegelaere" userId="f5cfac21-bbcb-4041-ac09-52d4f460e65f" providerId="ADAL" clId="{F01F52E0-F971-42DB-BE55-FAD18450F0FC}" dt="2025-12-02T13:44:48.736" v="3441" actId="20577"/>
          <ac:spMkLst>
            <pc:docMk/>
            <pc:sldMk cId="1350249519" sldId="292"/>
            <ac:spMk id="2" creationId="{575BB3A8-E13E-934E-55C5-AC9406BD2AF6}"/>
          </ac:spMkLst>
        </pc:spChg>
        <pc:spChg chg="del">
          <ac:chgData name="Stan De Spiegelaere" userId="f5cfac21-bbcb-4041-ac09-52d4f460e65f" providerId="ADAL" clId="{F01F52E0-F971-42DB-BE55-FAD18450F0FC}" dt="2025-12-02T13:37:00.045" v="3048" actId="478"/>
          <ac:spMkLst>
            <pc:docMk/>
            <pc:sldMk cId="1350249519" sldId="292"/>
            <ac:spMk id="3" creationId="{ECBD7E7F-62A9-C617-5334-A6A086177E08}"/>
          </ac:spMkLst>
        </pc:spChg>
        <pc:spChg chg="add mod">
          <ac:chgData name="Stan De Spiegelaere" userId="f5cfac21-bbcb-4041-ac09-52d4f460e65f" providerId="ADAL" clId="{F01F52E0-F971-42DB-BE55-FAD18450F0FC}" dt="2025-12-02T13:47:21.241" v="3602" actId="1076"/>
          <ac:spMkLst>
            <pc:docMk/>
            <pc:sldMk cId="1350249519" sldId="292"/>
            <ac:spMk id="8" creationId="{73B75C54-635A-8159-50E1-D1DD1A47768A}"/>
          </ac:spMkLst>
        </pc:spChg>
        <pc:spChg chg="add mod ord">
          <ac:chgData name="Stan De Spiegelaere" userId="f5cfac21-bbcb-4041-ac09-52d4f460e65f" providerId="ADAL" clId="{F01F52E0-F971-42DB-BE55-FAD18450F0FC}" dt="2025-12-02T13:47:33.192" v="3609" actId="313"/>
          <ac:spMkLst>
            <pc:docMk/>
            <pc:sldMk cId="1350249519" sldId="292"/>
            <ac:spMk id="9" creationId="{6370F095-94E9-8B64-5AC2-352E80DD29F5}"/>
          </ac:spMkLst>
        </pc:spChg>
        <pc:spChg chg="add del mod ord">
          <ac:chgData name="Stan De Spiegelaere" userId="f5cfac21-bbcb-4041-ac09-52d4f460e65f" providerId="ADAL" clId="{F01F52E0-F971-42DB-BE55-FAD18450F0FC}" dt="2025-12-02T13:44:35.272" v="3434" actId="478"/>
          <ac:spMkLst>
            <pc:docMk/>
            <pc:sldMk cId="1350249519" sldId="292"/>
            <ac:spMk id="10" creationId="{0297B846-4C05-F88F-E5A9-980829705901}"/>
          </ac:spMkLst>
        </pc:spChg>
        <pc:graphicFrameChg chg="del">
          <ac:chgData name="Stan De Spiegelaere" userId="f5cfac21-bbcb-4041-ac09-52d4f460e65f" providerId="ADAL" clId="{F01F52E0-F971-42DB-BE55-FAD18450F0FC}" dt="2025-12-02T13:08:30.234" v="1736" actId="478"/>
          <ac:graphicFrameMkLst>
            <pc:docMk/>
            <pc:sldMk cId="1350249519" sldId="292"/>
            <ac:graphicFrameMk id="5" creationId="{0ADE6325-B58D-62BF-229C-4ECD6AF57AA1}"/>
          </ac:graphicFrameMkLst>
        </pc:graphicFrameChg>
        <pc:graphicFrameChg chg="del mod">
          <ac:chgData name="Stan De Spiegelaere" userId="f5cfac21-bbcb-4041-ac09-52d4f460e65f" providerId="ADAL" clId="{F01F52E0-F971-42DB-BE55-FAD18450F0FC}" dt="2025-12-02T13:40:14.426" v="3129" actId="478"/>
          <ac:graphicFrameMkLst>
            <pc:docMk/>
            <pc:sldMk cId="1350249519" sldId="292"/>
            <ac:graphicFrameMk id="7" creationId="{5BFC0ABB-031A-A1E9-F45D-7DFC0EC71C90}"/>
          </ac:graphicFrameMkLst>
        </pc:graphicFrameChg>
        <pc:picChg chg="add mod">
          <ac:chgData name="Stan De Spiegelaere" userId="f5cfac21-bbcb-4041-ac09-52d4f460e65f" providerId="ADAL" clId="{F01F52E0-F971-42DB-BE55-FAD18450F0FC}" dt="2025-12-02T13:47:19.916" v="3601" actId="1076"/>
          <ac:picMkLst>
            <pc:docMk/>
            <pc:sldMk cId="1350249519" sldId="292"/>
            <ac:picMk id="6" creationId="{ED63DA27-AE76-7838-0AC0-D78229BF5217}"/>
          </ac:picMkLst>
        </pc:picChg>
      </pc:sldChg>
      <pc:sldChg chg="addSp delSp modSp mod">
        <pc:chgData name="Stan De Spiegelaere" userId="f5cfac21-bbcb-4041-ac09-52d4f460e65f" providerId="ADAL" clId="{F01F52E0-F971-42DB-BE55-FAD18450F0FC}" dt="2025-12-03T10:21:19.269" v="4270" actId="27636"/>
        <pc:sldMkLst>
          <pc:docMk/>
          <pc:sldMk cId="2390629735" sldId="293"/>
        </pc:sldMkLst>
        <pc:spChg chg="mod">
          <ac:chgData name="Stan De Spiegelaere" userId="f5cfac21-bbcb-4041-ac09-52d4f460e65f" providerId="ADAL" clId="{F01F52E0-F971-42DB-BE55-FAD18450F0FC}" dt="2025-12-02T13:47:49.949" v="3621" actId="20577"/>
          <ac:spMkLst>
            <pc:docMk/>
            <pc:sldMk cId="2390629735" sldId="293"/>
            <ac:spMk id="2" creationId="{ED048524-0C45-4CDE-687F-B7F6289E2AC4}"/>
          </ac:spMkLst>
        </pc:spChg>
        <pc:spChg chg="mod">
          <ac:chgData name="Stan De Spiegelaere" userId="f5cfac21-bbcb-4041-ac09-52d4f460e65f" providerId="ADAL" clId="{F01F52E0-F971-42DB-BE55-FAD18450F0FC}" dt="2025-12-03T10:21:19.269" v="4270" actId="27636"/>
          <ac:spMkLst>
            <pc:docMk/>
            <pc:sldMk cId="2390629735" sldId="293"/>
            <ac:spMk id="3" creationId="{C7E10556-C6F8-2985-E0DE-387174246E80}"/>
          </ac:spMkLst>
        </pc:spChg>
        <pc:graphicFrameChg chg="del">
          <ac:chgData name="Stan De Spiegelaere" userId="f5cfac21-bbcb-4041-ac09-52d4f460e65f" providerId="ADAL" clId="{F01F52E0-F971-42DB-BE55-FAD18450F0FC}" dt="2025-12-02T13:08:55.465" v="1788" actId="478"/>
          <ac:graphicFrameMkLst>
            <pc:docMk/>
            <pc:sldMk cId="2390629735" sldId="293"/>
            <ac:graphicFrameMk id="5" creationId="{413B3BF6-F15A-19FD-422C-0313276C5F29}"/>
          </ac:graphicFrameMkLst>
        </pc:graphicFrameChg>
        <pc:picChg chg="add mod">
          <ac:chgData name="Stan De Spiegelaere" userId="f5cfac21-bbcb-4041-ac09-52d4f460e65f" providerId="ADAL" clId="{F01F52E0-F971-42DB-BE55-FAD18450F0FC}" dt="2025-12-02T13:50:06.676" v="3774" actId="1076"/>
          <ac:picMkLst>
            <pc:docMk/>
            <pc:sldMk cId="2390629735" sldId="293"/>
            <ac:picMk id="4" creationId="{8931F613-DEB9-5495-008E-94102C34545D}"/>
          </ac:picMkLst>
        </pc:picChg>
      </pc:sldChg>
      <pc:sldChg chg="del">
        <pc:chgData name="Stan De Spiegelaere" userId="f5cfac21-bbcb-4041-ac09-52d4f460e65f" providerId="ADAL" clId="{F01F52E0-F971-42DB-BE55-FAD18450F0FC}" dt="2025-12-02T13:44:38.505" v="3436" actId="47"/>
        <pc:sldMkLst>
          <pc:docMk/>
          <pc:sldMk cId="1996986289" sldId="294"/>
        </pc:sldMkLst>
      </pc:sldChg>
      <pc:sldChg chg="del">
        <pc:chgData name="Stan De Spiegelaere" userId="f5cfac21-bbcb-4041-ac09-52d4f460e65f" providerId="ADAL" clId="{F01F52E0-F971-42DB-BE55-FAD18450F0FC}" dt="2025-12-02T13:47:10.501" v="3572" actId="47"/>
        <pc:sldMkLst>
          <pc:docMk/>
          <pc:sldMk cId="134583942" sldId="295"/>
        </pc:sldMkLst>
      </pc:sldChg>
      <pc:sldChg chg="del">
        <pc:chgData name="Stan De Spiegelaere" userId="f5cfac21-bbcb-4041-ac09-52d4f460e65f" providerId="ADAL" clId="{F01F52E0-F971-42DB-BE55-FAD18450F0FC}" dt="2025-12-02T13:14:26.645" v="2348" actId="47"/>
        <pc:sldMkLst>
          <pc:docMk/>
          <pc:sldMk cId="3628275038" sldId="297"/>
        </pc:sldMkLst>
      </pc:sldChg>
      <pc:sldChg chg="addSp modSp new del mod">
        <pc:chgData name="Stan De Spiegelaere" userId="f5cfac21-bbcb-4041-ac09-52d4f460e65f" providerId="ADAL" clId="{F01F52E0-F971-42DB-BE55-FAD18450F0FC}" dt="2025-12-02T13:44:37.715" v="3435" actId="47"/>
        <pc:sldMkLst>
          <pc:docMk/>
          <pc:sldMk cId="608531392" sldId="298"/>
        </pc:sldMkLst>
        <pc:graphicFrameChg chg="add mod">
          <ac:chgData name="Stan De Spiegelaere" userId="f5cfac21-bbcb-4041-ac09-52d4f460e65f" providerId="ADAL" clId="{F01F52E0-F971-42DB-BE55-FAD18450F0FC}" dt="2025-12-02T13:04:38.970" v="1384" actId="1076"/>
          <ac:graphicFrameMkLst>
            <pc:docMk/>
            <pc:sldMk cId="608531392" sldId="298"/>
            <ac:graphicFrameMk id="5" creationId="{CCC7B26E-7C77-BB2D-6471-866A1A7BAC30}"/>
          </ac:graphicFrameMkLst>
        </pc:graphicFrameChg>
        <pc:graphicFrameChg chg="add mod">
          <ac:chgData name="Stan De Spiegelaere" userId="f5cfac21-bbcb-4041-ac09-52d4f460e65f" providerId="ADAL" clId="{F01F52E0-F971-42DB-BE55-FAD18450F0FC}" dt="2025-12-02T13:04:46.028" v="1388" actId="1076"/>
          <ac:graphicFrameMkLst>
            <pc:docMk/>
            <pc:sldMk cId="608531392" sldId="298"/>
            <ac:graphicFrameMk id="6" creationId="{A3ECC21E-985D-CC90-F70E-5E74E5917450}"/>
          </ac:graphicFrameMkLst>
        </pc:graphicFrameChg>
      </pc:sldChg>
      <pc:sldChg chg="add del ord">
        <pc:chgData name="Stan De Spiegelaere" userId="f5cfac21-bbcb-4041-ac09-52d4f460e65f" providerId="ADAL" clId="{F01F52E0-F971-42DB-BE55-FAD18450F0FC}" dt="2025-12-02T13:44:50.807" v="3442" actId="47"/>
        <pc:sldMkLst>
          <pc:docMk/>
          <pc:sldMk cId="864022395" sldId="299"/>
        </pc:sldMkLst>
      </pc:sldChg>
      <pc:sldChg chg="addSp delSp modSp add del mod delAnim modAnim">
        <pc:chgData name="Stan De Spiegelaere" userId="f5cfac21-bbcb-4041-ac09-52d4f460e65f" providerId="ADAL" clId="{F01F52E0-F971-42DB-BE55-FAD18450F0FC}" dt="2025-12-02T14:41:04.612" v="4054" actId="47"/>
        <pc:sldMkLst>
          <pc:docMk/>
          <pc:sldMk cId="181160238" sldId="300"/>
        </pc:sldMkLst>
        <pc:spChg chg="mod">
          <ac:chgData name="Stan De Spiegelaere" userId="f5cfac21-bbcb-4041-ac09-52d4f460e65f" providerId="ADAL" clId="{F01F52E0-F971-42DB-BE55-FAD18450F0FC}" dt="2025-12-02T13:09:34.217" v="1837" actId="113"/>
          <ac:spMkLst>
            <pc:docMk/>
            <pc:sldMk cId="181160238" sldId="300"/>
            <ac:spMk id="3" creationId="{6C7E9132-2FBB-CF2C-386B-D4A0634DC60B}"/>
          </ac:spMkLst>
        </pc:spChg>
        <pc:spChg chg="add del mod">
          <ac:chgData name="Stan De Spiegelaere" userId="f5cfac21-bbcb-4041-ac09-52d4f460e65f" providerId="ADAL" clId="{F01F52E0-F971-42DB-BE55-FAD18450F0FC}" dt="2025-12-02T14:38:59.935" v="4010" actId="478"/>
          <ac:spMkLst>
            <pc:docMk/>
            <pc:sldMk cId="181160238" sldId="300"/>
            <ac:spMk id="4" creationId="{9B0349C0-07FE-4C70-8115-EB1AF80E4C52}"/>
          </ac:spMkLst>
        </pc:spChg>
        <pc:spChg chg="add del mod">
          <ac:chgData name="Stan De Spiegelaere" userId="f5cfac21-bbcb-4041-ac09-52d4f460e65f" providerId="ADAL" clId="{F01F52E0-F971-42DB-BE55-FAD18450F0FC}" dt="2025-12-02T14:38:59.447" v="4009" actId="478"/>
          <ac:spMkLst>
            <pc:docMk/>
            <pc:sldMk cId="181160238" sldId="300"/>
            <ac:spMk id="5" creationId="{4FD06017-F576-FA89-825E-F51A2E21724E}"/>
          </ac:spMkLst>
        </pc:spChg>
        <pc:picChg chg="add mod">
          <ac:chgData name="Stan De Spiegelaere" userId="f5cfac21-bbcb-4041-ac09-52d4f460e65f" providerId="ADAL" clId="{F01F52E0-F971-42DB-BE55-FAD18450F0FC}" dt="2025-12-02T13:51:27.666" v="3789" actId="1076"/>
          <ac:picMkLst>
            <pc:docMk/>
            <pc:sldMk cId="181160238" sldId="300"/>
            <ac:picMk id="8" creationId="{388AB153-825F-AD9D-32CE-8075E89D31AA}"/>
          </ac:picMkLst>
        </pc:picChg>
        <pc:picChg chg="add mod">
          <ac:chgData name="Stan De Spiegelaere" userId="f5cfac21-bbcb-4041-ac09-52d4f460e65f" providerId="ADAL" clId="{F01F52E0-F971-42DB-BE55-FAD18450F0FC}" dt="2025-12-02T13:51:30.191" v="3790" actId="1076"/>
          <ac:picMkLst>
            <pc:docMk/>
            <pc:sldMk cId="181160238" sldId="300"/>
            <ac:picMk id="9" creationId="{8A08DED8-4BF6-6B26-1281-F465DED01395}"/>
          </ac:picMkLst>
        </pc:picChg>
        <pc:cxnChg chg="add del mod">
          <ac:chgData name="Stan De Spiegelaere" userId="f5cfac21-bbcb-4041-ac09-52d4f460e65f" providerId="ADAL" clId="{F01F52E0-F971-42DB-BE55-FAD18450F0FC}" dt="2025-12-02T14:38:59.038" v="4008" actId="478"/>
          <ac:cxnSpMkLst>
            <pc:docMk/>
            <pc:sldMk cId="181160238" sldId="300"/>
            <ac:cxnSpMk id="6" creationId="{5F611F39-D1BA-2DAE-EE83-F607040AC39A}"/>
          </ac:cxnSpMkLst>
        </pc:cxnChg>
      </pc:sldChg>
      <pc:sldChg chg="add del ord">
        <pc:chgData name="Stan De Spiegelaere" userId="f5cfac21-bbcb-4041-ac09-52d4f460e65f" providerId="ADAL" clId="{F01F52E0-F971-42DB-BE55-FAD18450F0FC}" dt="2025-12-02T13:08:24.456" v="1735" actId="47"/>
        <pc:sldMkLst>
          <pc:docMk/>
          <pc:sldMk cId="1238907944" sldId="300"/>
        </pc:sldMkLst>
      </pc:sldChg>
      <pc:sldChg chg="modSp add del mod">
        <pc:chgData name="Stan De Spiegelaere" userId="f5cfac21-bbcb-4041-ac09-52d4f460e65f" providerId="ADAL" clId="{F01F52E0-F971-42DB-BE55-FAD18450F0FC}" dt="2025-12-02T13:08:50.245" v="1787" actId="47"/>
        <pc:sldMkLst>
          <pc:docMk/>
          <pc:sldMk cId="3409363514" sldId="300"/>
        </pc:sldMkLst>
        <pc:spChg chg="mod">
          <ac:chgData name="Stan De Spiegelaere" userId="f5cfac21-bbcb-4041-ac09-52d4f460e65f" providerId="ADAL" clId="{F01F52E0-F971-42DB-BE55-FAD18450F0FC}" dt="2025-12-02T13:08:45.395" v="1786" actId="20577"/>
          <ac:spMkLst>
            <pc:docMk/>
            <pc:sldMk cId="3409363514" sldId="300"/>
            <ac:spMk id="2" creationId="{C5762316-C31F-87B7-0B01-FBA0632F3EA7}"/>
          </ac:spMkLst>
        </pc:spChg>
      </pc:sldChg>
      <pc:sldChg chg="add del">
        <pc:chgData name="Stan De Spiegelaere" userId="f5cfac21-bbcb-4041-ac09-52d4f460e65f" providerId="ADAL" clId="{F01F52E0-F971-42DB-BE55-FAD18450F0FC}" dt="2025-12-02T13:14:40.798" v="2351" actId="47"/>
        <pc:sldMkLst>
          <pc:docMk/>
          <pc:sldMk cId="2685022580" sldId="301"/>
        </pc:sldMkLst>
      </pc:sldChg>
      <pc:sldChg chg="delSp modSp add del mod delAnim">
        <pc:chgData name="Stan De Spiegelaere" userId="f5cfac21-bbcb-4041-ac09-52d4f460e65f" providerId="ADAL" clId="{F01F52E0-F971-42DB-BE55-FAD18450F0FC}" dt="2025-12-02T14:39:39.513" v="4027" actId="47"/>
        <pc:sldMkLst>
          <pc:docMk/>
          <pc:sldMk cId="2561376439" sldId="302"/>
        </pc:sldMkLst>
        <pc:spChg chg="del">
          <ac:chgData name="Stan De Spiegelaere" userId="f5cfac21-bbcb-4041-ac09-52d4f460e65f" providerId="ADAL" clId="{F01F52E0-F971-42DB-BE55-FAD18450F0FC}" dt="2025-12-02T14:39:28.589" v="4023" actId="478"/>
          <ac:spMkLst>
            <pc:docMk/>
            <pc:sldMk cId="2561376439" sldId="302"/>
            <ac:spMk id="5" creationId="{727DBE4E-F945-5A16-33B6-7F3A5D12FDD9}"/>
          </ac:spMkLst>
        </pc:spChg>
        <pc:spChg chg="del">
          <ac:chgData name="Stan De Spiegelaere" userId="f5cfac21-bbcb-4041-ac09-52d4f460e65f" providerId="ADAL" clId="{F01F52E0-F971-42DB-BE55-FAD18450F0FC}" dt="2025-12-02T14:39:29.838" v="4025" actId="478"/>
          <ac:spMkLst>
            <pc:docMk/>
            <pc:sldMk cId="2561376439" sldId="302"/>
            <ac:spMk id="6" creationId="{B0D77C50-F44A-5B71-702F-2D9E3AECE51A}"/>
          </ac:spMkLst>
        </pc:spChg>
        <pc:cxnChg chg="del mod">
          <ac:chgData name="Stan De Spiegelaere" userId="f5cfac21-bbcb-4041-ac09-52d4f460e65f" providerId="ADAL" clId="{F01F52E0-F971-42DB-BE55-FAD18450F0FC}" dt="2025-12-02T14:39:29.419" v="4024" actId="478"/>
          <ac:cxnSpMkLst>
            <pc:docMk/>
            <pc:sldMk cId="2561376439" sldId="302"/>
            <ac:cxnSpMk id="8" creationId="{AD2CDF12-9C2E-6290-6334-11B33231D095}"/>
          </ac:cxnSpMkLst>
        </pc:cxnChg>
      </pc:sldChg>
      <pc:sldChg chg="addSp delSp modSp add mod">
        <pc:chgData name="Stan De Spiegelaere" userId="f5cfac21-bbcb-4041-ac09-52d4f460e65f" providerId="ADAL" clId="{F01F52E0-F971-42DB-BE55-FAD18450F0FC}" dt="2025-12-02T14:38:52.114" v="4007" actId="14100"/>
        <pc:sldMkLst>
          <pc:docMk/>
          <pc:sldMk cId="1403365255" sldId="303"/>
        </pc:sldMkLst>
        <pc:spChg chg="mod">
          <ac:chgData name="Stan De Spiegelaere" userId="f5cfac21-bbcb-4041-ac09-52d4f460e65f" providerId="ADAL" clId="{F01F52E0-F971-42DB-BE55-FAD18450F0FC}" dt="2025-12-02T14:38:52.114" v="4007" actId="14100"/>
          <ac:spMkLst>
            <pc:docMk/>
            <pc:sldMk cId="1403365255" sldId="303"/>
            <ac:spMk id="2" creationId="{C0578B96-3CF9-68A2-9C5A-E48C32A91E07}"/>
          </ac:spMkLst>
        </pc:spChg>
        <pc:spChg chg="mod">
          <ac:chgData name="Stan De Spiegelaere" userId="f5cfac21-bbcb-4041-ac09-52d4f460e65f" providerId="ADAL" clId="{F01F52E0-F971-42DB-BE55-FAD18450F0FC}" dt="2025-12-02T13:16:39.978" v="2375" actId="27636"/>
          <ac:spMkLst>
            <pc:docMk/>
            <pc:sldMk cId="1403365255" sldId="303"/>
            <ac:spMk id="3" creationId="{43C40806-F83B-2369-3A67-F929372371CF}"/>
          </ac:spMkLst>
        </pc:spChg>
        <pc:spChg chg="mod">
          <ac:chgData name="Stan De Spiegelaere" userId="f5cfac21-bbcb-4041-ac09-52d4f460e65f" providerId="ADAL" clId="{F01F52E0-F971-42DB-BE55-FAD18450F0FC}" dt="2025-12-02T13:16:39.978" v="2374" actId="27636"/>
          <ac:spMkLst>
            <pc:docMk/>
            <pc:sldMk cId="1403365255" sldId="303"/>
            <ac:spMk id="7" creationId="{AE1CE1DB-05AA-758D-03E2-96DC5A7BECC6}"/>
          </ac:spMkLst>
        </pc:spChg>
        <pc:graphicFrameChg chg="add del mod">
          <ac:chgData name="Stan De Spiegelaere" userId="f5cfac21-bbcb-4041-ac09-52d4f460e65f" providerId="ADAL" clId="{F01F52E0-F971-42DB-BE55-FAD18450F0FC}" dt="2025-12-02T13:18:54.432" v="2385" actId="478"/>
          <ac:graphicFrameMkLst>
            <pc:docMk/>
            <pc:sldMk cId="1403365255" sldId="303"/>
            <ac:graphicFrameMk id="4" creationId="{0A5F2E62-365C-02CC-7A11-E1F9A86EE4EB}"/>
          </ac:graphicFrameMkLst>
        </pc:graphicFrameChg>
        <pc:graphicFrameChg chg="add mod">
          <ac:chgData name="Stan De Spiegelaere" userId="f5cfac21-bbcb-4041-ac09-52d4f460e65f" providerId="ADAL" clId="{F01F52E0-F971-42DB-BE55-FAD18450F0FC}" dt="2025-12-02T13:20:47.776" v="2461" actId="403"/>
          <ac:graphicFrameMkLst>
            <pc:docMk/>
            <pc:sldMk cId="1403365255" sldId="303"/>
            <ac:graphicFrameMk id="5" creationId="{2C5D1CB4-A856-4ECF-B1D1-BCB9F6A3106C}"/>
          </ac:graphicFrameMkLst>
        </pc:graphicFrameChg>
      </pc:sldChg>
      <pc:sldChg chg="addSp delSp modSp add mod ord">
        <pc:chgData name="Stan De Spiegelaere" userId="f5cfac21-bbcb-4041-ac09-52d4f460e65f" providerId="ADAL" clId="{F01F52E0-F971-42DB-BE55-FAD18450F0FC}" dt="2025-12-02T13:22:45.311" v="2498" actId="1076"/>
        <pc:sldMkLst>
          <pc:docMk/>
          <pc:sldMk cId="271148541" sldId="304"/>
        </pc:sldMkLst>
        <pc:spChg chg="mod">
          <ac:chgData name="Stan De Spiegelaere" userId="f5cfac21-bbcb-4041-ac09-52d4f460e65f" providerId="ADAL" clId="{F01F52E0-F971-42DB-BE55-FAD18450F0FC}" dt="2025-12-02T13:20:33.306" v="2447" actId="20577"/>
          <ac:spMkLst>
            <pc:docMk/>
            <pc:sldMk cId="271148541" sldId="304"/>
            <ac:spMk id="3" creationId="{F5C87493-84C9-C3BD-8C4D-89DBE6780089}"/>
          </ac:spMkLst>
        </pc:spChg>
        <pc:spChg chg="mod">
          <ac:chgData name="Stan De Spiegelaere" userId="f5cfac21-bbcb-4041-ac09-52d4f460e65f" providerId="ADAL" clId="{F01F52E0-F971-42DB-BE55-FAD18450F0FC}" dt="2025-12-02T13:20:37.290" v="2455" actId="20577"/>
          <ac:spMkLst>
            <pc:docMk/>
            <pc:sldMk cId="271148541" sldId="304"/>
            <ac:spMk id="7" creationId="{7A8631F9-7AC1-3495-CA80-C7B1F7686034}"/>
          </ac:spMkLst>
        </pc:spChg>
        <pc:spChg chg="add mod">
          <ac:chgData name="Stan De Spiegelaere" userId="f5cfac21-bbcb-4041-ac09-52d4f460e65f" providerId="ADAL" clId="{F01F52E0-F971-42DB-BE55-FAD18450F0FC}" dt="2025-12-02T13:22:17.378" v="2492" actId="1076"/>
          <ac:spMkLst>
            <pc:docMk/>
            <pc:sldMk cId="271148541" sldId="304"/>
            <ac:spMk id="10" creationId="{458E12E9-483B-2AB8-F05E-CC2330F6CD56}"/>
          </ac:spMkLst>
        </pc:spChg>
        <pc:spChg chg="add mod">
          <ac:chgData name="Stan De Spiegelaere" userId="f5cfac21-bbcb-4041-ac09-52d4f460e65f" providerId="ADAL" clId="{F01F52E0-F971-42DB-BE55-FAD18450F0FC}" dt="2025-12-02T13:22:45.311" v="2498" actId="1076"/>
          <ac:spMkLst>
            <pc:docMk/>
            <pc:sldMk cId="271148541" sldId="304"/>
            <ac:spMk id="11" creationId="{E66EBA21-CBB7-9D40-9140-83ED34D8FE7D}"/>
          </ac:spMkLst>
        </pc:spChg>
        <pc:graphicFrameChg chg="del">
          <ac:chgData name="Stan De Spiegelaere" userId="f5cfac21-bbcb-4041-ac09-52d4f460e65f" providerId="ADAL" clId="{F01F52E0-F971-42DB-BE55-FAD18450F0FC}" dt="2025-12-02T13:20:39.242" v="2456" actId="478"/>
          <ac:graphicFrameMkLst>
            <pc:docMk/>
            <pc:sldMk cId="271148541" sldId="304"/>
            <ac:graphicFrameMk id="5" creationId="{9C7A0548-ABDC-8119-3B67-1E3BF68B6655}"/>
          </ac:graphicFrameMkLst>
        </pc:graphicFrameChg>
        <pc:picChg chg="add mod">
          <ac:chgData name="Stan De Spiegelaere" userId="f5cfac21-bbcb-4041-ac09-52d4f460e65f" providerId="ADAL" clId="{F01F52E0-F971-42DB-BE55-FAD18450F0FC}" dt="2025-12-02T13:22:21.615" v="2495" actId="1076"/>
          <ac:picMkLst>
            <pc:docMk/>
            <pc:sldMk cId="271148541" sldId="304"/>
            <ac:picMk id="6" creationId="{5C988D66-DC0A-3FED-E041-5F91ADD4F470}"/>
          </ac:picMkLst>
        </pc:picChg>
        <pc:picChg chg="add mod">
          <ac:chgData name="Stan De Spiegelaere" userId="f5cfac21-bbcb-4041-ac09-52d4f460e65f" providerId="ADAL" clId="{F01F52E0-F971-42DB-BE55-FAD18450F0FC}" dt="2025-12-02T13:21:33.681" v="2471" actId="14100"/>
          <ac:picMkLst>
            <pc:docMk/>
            <pc:sldMk cId="271148541" sldId="304"/>
            <ac:picMk id="9" creationId="{E8421A9A-7FD9-B47A-1E20-929612861B32}"/>
          </ac:picMkLst>
        </pc:picChg>
      </pc:sldChg>
      <pc:sldChg chg="addSp delSp modSp add mod">
        <pc:chgData name="Stan De Spiegelaere" userId="f5cfac21-bbcb-4041-ac09-52d4f460e65f" providerId="ADAL" clId="{F01F52E0-F971-42DB-BE55-FAD18450F0FC}" dt="2025-12-02T13:27:32.496" v="2573" actId="20577"/>
        <pc:sldMkLst>
          <pc:docMk/>
          <pc:sldMk cId="2471740421" sldId="305"/>
        </pc:sldMkLst>
        <pc:spChg chg="mod">
          <ac:chgData name="Stan De Spiegelaere" userId="f5cfac21-bbcb-4041-ac09-52d4f460e65f" providerId="ADAL" clId="{F01F52E0-F971-42DB-BE55-FAD18450F0FC}" dt="2025-12-02T13:27:32.496" v="2573" actId="20577"/>
          <ac:spMkLst>
            <pc:docMk/>
            <pc:sldMk cId="2471740421" sldId="305"/>
            <ac:spMk id="3" creationId="{CF01B809-DE69-4C93-2063-D2C94E8C123F}"/>
          </ac:spMkLst>
        </pc:spChg>
        <pc:spChg chg="mod">
          <ac:chgData name="Stan De Spiegelaere" userId="f5cfac21-bbcb-4041-ac09-52d4f460e65f" providerId="ADAL" clId="{F01F52E0-F971-42DB-BE55-FAD18450F0FC}" dt="2025-12-02T13:23:02.558" v="2535" actId="20577"/>
          <ac:spMkLst>
            <pc:docMk/>
            <pc:sldMk cId="2471740421" sldId="305"/>
            <ac:spMk id="7" creationId="{CE184CCF-FFCF-8DCF-7C6C-0E787BE73978}"/>
          </ac:spMkLst>
        </pc:spChg>
        <pc:spChg chg="del">
          <ac:chgData name="Stan De Spiegelaere" userId="f5cfac21-bbcb-4041-ac09-52d4f460e65f" providerId="ADAL" clId="{F01F52E0-F971-42DB-BE55-FAD18450F0FC}" dt="2025-12-02T13:23:51.002" v="2539" actId="478"/>
          <ac:spMkLst>
            <pc:docMk/>
            <pc:sldMk cId="2471740421" sldId="305"/>
            <ac:spMk id="10" creationId="{2FF1CCA5-E5C0-F9D4-B8BD-5FBE4CB9C434}"/>
          </ac:spMkLst>
        </pc:spChg>
        <pc:spChg chg="del">
          <ac:chgData name="Stan De Spiegelaere" userId="f5cfac21-bbcb-4041-ac09-52d4f460e65f" providerId="ADAL" clId="{F01F52E0-F971-42DB-BE55-FAD18450F0FC}" dt="2025-12-02T13:23:49.768" v="2538" actId="478"/>
          <ac:spMkLst>
            <pc:docMk/>
            <pc:sldMk cId="2471740421" sldId="305"/>
            <ac:spMk id="11" creationId="{A37342EC-C5C7-7F01-303F-0B5696337B4F}"/>
          </ac:spMkLst>
        </pc:spChg>
        <pc:graphicFrameChg chg="add del mod">
          <ac:chgData name="Stan De Spiegelaere" userId="f5cfac21-bbcb-4041-ac09-52d4f460e65f" providerId="ADAL" clId="{F01F52E0-F971-42DB-BE55-FAD18450F0FC}" dt="2025-12-02T13:25:36.695" v="2544" actId="478"/>
          <ac:graphicFrameMkLst>
            <pc:docMk/>
            <pc:sldMk cId="2471740421" sldId="305"/>
            <ac:graphicFrameMk id="4" creationId="{3F0F92E1-B545-9FF4-E117-D47FFD4E592A}"/>
          </ac:graphicFrameMkLst>
        </pc:graphicFrameChg>
        <pc:graphicFrameChg chg="add del mod">
          <ac:chgData name="Stan De Spiegelaere" userId="f5cfac21-bbcb-4041-ac09-52d4f460e65f" providerId="ADAL" clId="{F01F52E0-F971-42DB-BE55-FAD18450F0FC}" dt="2025-12-02T13:27:29.993" v="2571" actId="478"/>
          <ac:graphicFrameMkLst>
            <pc:docMk/>
            <pc:sldMk cId="2471740421" sldId="305"/>
            <ac:graphicFrameMk id="5" creationId="{D79FB1EF-FF78-491C-A0CB-40FE496DF75E}"/>
          </ac:graphicFrameMkLst>
        </pc:graphicFrameChg>
        <pc:graphicFrameChg chg="add del mod">
          <ac:chgData name="Stan De Spiegelaere" userId="f5cfac21-bbcb-4041-ac09-52d4f460e65f" providerId="ADAL" clId="{F01F52E0-F971-42DB-BE55-FAD18450F0FC}" dt="2025-12-02T13:27:31.202" v="2572" actId="478"/>
          <ac:graphicFrameMkLst>
            <pc:docMk/>
            <pc:sldMk cId="2471740421" sldId="305"/>
            <ac:graphicFrameMk id="8" creationId="{3F0F92E1-B545-9FF4-E117-D47FFD4E592A}"/>
          </ac:graphicFrameMkLst>
        </pc:graphicFrameChg>
        <pc:picChg chg="del">
          <ac:chgData name="Stan De Spiegelaere" userId="f5cfac21-bbcb-4041-ac09-52d4f460e65f" providerId="ADAL" clId="{F01F52E0-F971-42DB-BE55-FAD18450F0FC}" dt="2025-12-02T13:23:48.635" v="2537" actId="478"/>
          <ac:picMkLst>
            <pc:docMk/>
            <pc:sldMk cId="2471740421" sldId="305"/>
            <ac:picMk id="6" creationId="{C894B07C-613F-495B-68EF-4BD1536EDBE8}"/>
          </ac:picMkLst>
        </pc:picChg>
        <pc:picChg chg="del">
          <ac:chgData name="Stan De Spiegelaere" userId="f5cfac21-bbcb-4041-ac09-52d4f460e65f" providerId="ADAL" clId="{F01F52E0-F971-42DB-BE55-FAD18450F0FC}" dt="2025-12-02T13:23:47.427" v="2536" actId="478"/>
          <ac:picMkLst>
            <pc:docMk/>
            <pc:sldMk cId="2471740421" sldId="305"/>
            <ac:picMk id="9" creationId="{2462F816-D7AB-403D-33D0-54D42B404F25}"/>
          </ac:picMkLst>
        </pc:picChg>
      </pc:sldChg>
      <pc:sldChg chg="addSp modSp add mod">
        <pc:chgData name="Stan De Spiegelaere" userId="f5cfac21-bbcb-4041-ac09-52d4f460e65f" providerId="ADAL" clId="{F01F52E0-F971-42DB-BE55-FAD18450F0FC}" dt="2025-12-02T13:30:06.744" v="2708" actId="1076"/>
        <pc:sldMkLst>
          <pc:docMk/>
          <pc:sldMk cId="3696607829" sldId="306"/>
        </pc:sldMkLst>
        <pc:spChg chg="mod">
          <ac:chgData name="Stan De Spiegelaere" userId="f5cfac21-bbcb-4041-ac09-52d4f460e65f" providerId="ADAL" clId="{F01F52E0-F971-42DB-BE55-FAD18450F0FC}" dt="2025-12-02T13:29:28.628" v="2680" actId="14100"/>
          <ac:spMkLst>
            <pc:docMk/>
            <pc:sldMk cId="3696607829" sldId="306"/>
            <ac:spMk id="3" creationId="{E069D459-0C15-595D-203C-CC9FC7F14EA0}"/>
          </ac:spMkLst>
        </pc:spChg>
        <pc:spChg chg="mod">
          <ac:chgData name="Stan De Spiegelaere" userId="f5cfac21-bbcb-4041-ac09-52d4f460e65f" providerId="ADAL" clId="{F01F52E0-F971-42DB-BE55-FAD18450F0FC}" dt="2025-12-02T13:30:03.923" v="2707" actId="1076"/>
          <ac:spMkLst>
            <pc:docMk/>
            <pc:sldMk cId="3696607829" sldId="306"/>
            <ac:spMk id="7" creationId="{4BA28E65-4D4E-27CA-AFE2-ABA98D17F5A8}"/>
          </ac:spMkLst>
        </pc:spChg>
        <pc:spChg chg="add mod">
          <ac:chgData name="Stan De Spiegelaere" userId="f5cfac21-bbcb-4041-ac09-52d4f460e65f" providerId="ADAL" clId="{F01F52E0-F971-42DB-BE55-FAD18450F0FC}" dt="2025-12-02T13:29:33.363" v="2683" actId="1076"/>
          <ac:spMkLst>
            <pc:docMk/>
            <pc:sldMk cId="3696607829" sldId="306"/>
            <ac:spMk id="9" creationId="{5BD320AF-04F0-1490-DD50-9EB1CAC7E4E0}"/>
          </ac:spMkLst>
        </pc:spChg>
        <pc:spChg chg="add mod">
          <ac:chgData name="Stan De Spiegelaere" userId="f5cfac21-bbcb-4041-ac09-52d4f460e65f" providerId="ADAL" clId="{F01F52E0-F971-42DB-BE55-FAD18450F0FC}" dt="2025-12-02T13:30:06.744" v="2708" actId="1076"/>
          <ac:spMkLst>
            <pc:docMk/>
            <pc:sldMk cId="3696607829" sldId="306"/>
            <ac:spMk id="10" creationId="{E408001E-5779-11B8-9F76-A9A47465301D}"/>
          </ac:spMkLst>
        </pc:spChg>
        <pc:picChg chg="add mod">
          <ac:chgData name="Stan De Spiegelaere" userId="f5cfac21-bbcb-4041-ac09-52d4f460e65f" providerId="ADAL" clId="{F01F52E0-F971-42DB-BE55-FAD18450F0FC}" dt="2025-12-02T13:29:31.394" v="2682" actId="1076"/>
          <ac:picMkLst>
            <pc:docMk/>
            <pc:sldMk cId="3696607829" sldId="306"/>
            <ac:picMk id="5" creationId="{AEF6547F-6D93-944B-6770-690462633624}"/>
          </ac:picMkLst>
        </pc:picChg>
        <pc:picChg chg="add mod">
          <ac:chgData name="Stan De Spiegelaere" userId="f5cfac21-bbcb-4041-ac09-52d4f460e65f" providerId="ADAL" clId="{F01F52E0-F971-42DB-BE55-FAD18450F0FC}" dt="2025-12-02T13:30:06.744" v="2708" actId="1076"/>
          <ac:picMkLst>
            <pc:docMk/>
            <pc:sldMk cId="3696607829" sldId="306"/>
            <ac:picMk id="8" creationId="{D9B08F92-3E65-CC43-27AF-D2C2D60251A0}"/>
          </ac:picMkLst>
        </pc:picChg>
      </pc:sldChg>
      <pc:sldChg chg="addSp delSp modSp add mod">
        <pc:chgData name="Stan De Spiegelaere" userId="f5cfac21-bbcb-4041-ac09-52d4f460e65f" providerId="ADAL" clId="{F01F52E0-F971-42DB-BE55-FAD18450F0FC}" dt="2025-12-02T13:36:21.367" v="3042" actId="1076"/>
        <pc:sldMkLst>
          <pc:docMk/>
          <pc:sldMk cId="2974007348" sldId="307"/>
        </pc:sldMkLst>
        <pc:spChg chg="mod">
          <ac:chgData name="Stan De Spiegelaere" userId="f5cfac21-bbcb-4041-ac09-52d4f460e65f" providerId="ADAL" clId="{F01F52E0-F971-42DB-BE55-FAD18450F0FC}" dt="2025-12-02T13:30:17.730" v="2720" actId="20577"/>
          <ac:spMkLst>
            <pc:docMk/>
            <pc:sldMk cId="2974007348" sldId="307"/>
            <ac:spMk id="3" creationId="{D7028491-85ED-9E8D-109E-D4A654E6C086}"/>
          </ac:spMkLst>
        </pc:spChg>
        <pc:spChg chg="mod">
          <ac:chgData name="Stan De Spiegelaere" userId="f5cfac21-bbcb-4041-ac09-52d4f460e65f" providerId="ADAL" clId="{F01F52E0-F971-42DB-BE55-FAD18450F0FC}" dt="2025-12-02T13:35:56.702" v="3030" actId="1076"/>
          <ac:spMkLst>
            <pc:docMk/>
            <pc:sldMk cId="2974007348" sldId="307"/>
            <ac:spMk id="7" creationId="{5E52D65A-106B-4DE1-22E1-A03541947A51}"/>
          </ac:spMkLst>
        </pc:spChg>
        <pc:spChg chg="mod">
          <ac:chgData name="Stan De Spiegelaere" userId="f5cfac21-bbcb-4041-ac09-52d4f460e65f" providerId="ADAL" clId="{F01F52E0-F971-42DB-BE55-FAD18450F0FC}" dt="2025-12-02T13:36:01.247" v="3034" actId="1076"/>
          <ac:spMkLst>
            <pc:docMk/>
            <pc:sldMk cId="2974007348" sldId="307"/>
            <ac:spMk id="9" creationId="{136765BF-53A3-5764-D595-79DFDCF1FAC6}"/>
          </ac:spMkLst>
        </pc:spChg>
        <pc:spChg chg="mod">
          <ac:chgData name="Stan De Spiegelaere" userId="f5cfac21-bbcb-4041-ac09-52d4f460e65f" providerId="ADAL" clId="{F01F52E0-F971-42DB-BE55-FAD18450F0FC}" dt="2025-12-02T13:35:58.498" v="3031" actId="1076"/>
          <ac:spMkLst>
            <pc:docMk/>
            <pc:sldMk cId="2974007348" sldId="307"/>
            <ac:spMk id="10" creationId="{0B8366E9-D39A-CEB9-935B-222BCEA4C9FE}"/>
          </ac:spMkLst>
        </pc:spChg>
        <pc:picChg chg="del">
          <ac:chgData name="Stan De Spiegelaere" userId="f5cfac21-bbcb-4041-ac09-52d4f460e65f" providerId="ADAL" clId="{F01F52E0-F971-42DB-BE55-FAD18450F0FC}" dt="2025-12-02T13:30:42.352" v="2739" actId="478"/>
          <ac:picMkLst>
            <pc:docMk/>
            <pc:sldMk cId="2974007348" sldId="307"/>
            <ac:picMk id="5" creationId="{6937A284-B235-1327-6CFF-ADF8663A3197}"/>
          </ac:picMkLst>
        </pc:picChg>
        <pc:picChg chg="add mod">
          <ac:chgData name="Stan De Spiegelaere" userId="f5cfac21-bbcb-4041-ac09-52d4f460e65f" providerId="ADAL" clId="{F01F52E0-F971-42DB-BE55-FAD18450F0FC}" dt="2025-12-02T13:35:59.552" v="3032" actId="1076"/>
          <ac:picMkLst>
            <pc:docMk/>
            <pc:sldMk cId="2974007348" sldId="307"/>
            <ac:picMk id="6" creationId="{C5556B21-8E0D-32A1-76A4-762101436EF3}"/>
          </ac:picMkLst>
        </pc:picChg>
        <pc:picChg chg="del">
          <ac:chgData name="Stan De Spiegelaere" userId="f5cfac21-bbcb-4041-ac09-52d4f460e65f" providerId="ADAL" clId="{F01F52E0-F971-42DB-BE55-FAD18450F0FC}" dt="2025-12-02T13:30:46.822" v="2740" actId="478"/>
          <ac:picMkLst>
            <pc:docMk/>
            <pc:sldMk cId="2974007348" sldId="307"/>
            <ac:picMk id="8" creationId="{141A3903-F968-E20B-0040-764E31703EBE}"/>
          </ac:picMkLst>
        </pc:picChg>
        <pc:picChg chg="add del mod">
          <ac:chgData name="Stan De Spiegelaere" userId="f5cfac21-bbcb-4041-ac09-52d4f460e65f" providerId="ADAL" clId="{F01F52E0-F971-42DB-BE55-FAD18450F0FC}" dt="2025-12-02T13:36:17.147" v="3038" actId="478"/>
          <ac:picMkLst>
            <pc:docMk/>
            <pc:sldMk cId="2974007348" sldId="307"/>
            <ac:picMk id="12" creationId="{62AA64BB-93AF-D4DF-A3EB-CFC3330FAB22}"/>
          </ac:picMkLst>
        </pc:picChg>
        <pc:picChg chg="add mod">
          <ac:chgData name="Stan De Spiegelaere" userId="f5cfac21-bbcb-4041-ac09-52d4f460e65f" providerId="ADAL" clId="{F01F52E0-F971-42DB-BE55-FAD18450F0FC}" dt="2025-12-02T13:36:21.367" v="3042" actId="1076"/>
          <ac:picMkLst>
            <pc:docMk/>
            <pc:sldMk cId="2974007348" sldId="307"/>
            <ac:picMk id="14" creationId="{64B28D2E-0D6A-4FBF-E88E-FB0C1AEACDAF}"/>
          </ac:picMkLst>
        </pc:picChg>
      </pc:sldChg>
      <pc:sldChg chg="addSp delSp modSp add mod">
        <pc:chgData name="Stan De Spiegelaere" userId="f5cfac21-bbcb-4041-ac09-52d4f460e65f" providerId="ADAL" clId="{F01F52E0-F971-42DB-BE55-FAD18450F0FC}" dt="2025-12-02T13:42:55.489" v="3250" actId="20577"/>
        <pc:sldMkLst>
          <pc:docMk/>
          <pc:sldMk cId="3092341617" sldId="308"/>
        </pc:sldMkLst>
        <pc:spChg chg="mod">
          <ac:chgData name="Stan De Spiegelaere" userId="f5cfac21-bbcb-4041-ac09-52d4f460e65f" providerId="ADAL" clId="{F01F52E0-F971-42DB-BE55-FAD18450F0FC}" dt="2025-12-02T13:31:06.362" v="2763" actId="20577"/>
          <ac:spMkLst>
            <pc:docMk/>
            <pc:sldMk cId="3092341617" sldId="308"/>
            <ac:spMk id="3" creationId="{8457D44D-00EC-C516-101D-3EBF1A229EC5}"/>
          </ac:spMkLst>
        </pc:spChg>
        <pc:spChg chg="add mod">
          <ac:chgData name="Stan De Spiegelaere" userId="f5cfac21-bbcb-4041-ac09-52d4f460e65f" providerId="ADAL" clId="{F01F52E0-F971-42DB-BE55-FAD18450F0FC}" dt="2025-12-02T13:41:23.293" v="3209" actId="1076"/>
          <ac:spMkLst>
            <pc:docMk/>
            <pc:sldMk cId="3092341617" sldId="308"/>
            <ac:spMk id="6" creationId="{0ADCD07E-97FD-1D59-956E-DAFD3CBA7374}"/>
          </ac:spMkLst>
        </pc:spChg>
        <pc:spChg chg="mod">
          <ac:chgData name="Stan De Spiegelaere" userId="f5cfac21-bbcb-4041-ac09-52d4f460e65f" providerId="ADAL" clId="{F01F52E0-F971-42DB-BE55-FAD18450F0FC}" dt="2025-12-02T13:31:12.692" v="2783" actId="20577"/>
          <ac:spMkLst>
            <pc:docMk/>
            <pc:sldMk cId="3092341617" sldId="308"/>
            <ac:spMk id="7" creationId="{3C2B4E6E-6407-CA2C-DA29-086EE703BB67}"/>
          </ac:spMkLst>
        </pc:spChg>
        <pc:spChg chg="add mod">
          <ac:chgData name="Stan De Spiegelaere" userId="f5cfac21-bbcb-4041-ac09-52d4f460e65f" providerId="ADAL" clId="{F01F52E0-F971-42DB-BE55-FAD18450F0FC}" dt="2025-12-02T13:41:23.293" v="3209" actId="1076"/>
          <ac:spMkLst>
            <pc:docMk/>
            <pc:sldMk cId="3092341617" sldId="308"/>
            <ac:spMk id="8" creationId="{B1689850-1D79-6C61-5107-6F519D63D68A}"/>
          </ac:spMkLst>
        </pc:spChg>
        <pc:spChg chg="mod">
          <ac:chgData name="Stan De Spiegelaere" userId="f5cfac21-bbcb-4041-ac09-52d4f460e65f" providerId="ADAL" clId="{F01F52E0-F971-42DB-BE55-FAD18450F0FC}" dt="2025-12-02T13:41:06.405" v="3201" actId="404"/>
          <ac:spMkLst>
            <pc:docMk/>
            <pc:sldMk cId="3092341617" sldId="308"/>
            <ac:spMk id="9" creationId="{3917ACD3-A1D5-8014-D455-FB7BA8EEB4BC}"/>
          </ac:spMkLst>
        </pc:spChg>
        <pc:spChg chg="mod">
          <ac:chgData name="Stan De Spiegelaere" userId="f5cfac21-bbcb-4041-ac09-52d4f460e65f" providerId="ADAL" clId="{F01F52E0-F971-42DB-BE55-FAD18450F0FC}" dt="2025-12-02T13:41:06.405" v="3201" actId="404"/>
          <ac:spMkLst>
            <pc:docMk/>
            <pc:sldMk cId="3092341617" sldId="308"/>
            <ac:spMk id="10" creationId="{75CF277B-1BC9-AE7F-87D5-9E23D5CD705C}"/>
          </ac:spMkLst>
        </pc:spChg>
        <pc:spChg chg="add mod">
          <ac:chgData name="Stan De Spiegelaere" userId="f5cfac21-bbcb-4041-ac09-52d4f460e65f" providerId="ADAL" clId="{F01F52E0-F971-42DB-BE55-FAD18450F0FC}" dt="2025-12-02T13:42:55.489" v="3250" actId="20577"/>
          <ac:spMkLst>
            <pc:docMk/>
            <pc:sldMk cId="3092341617" sldId="308"/>
            <ac:spMk id="14" creationId="{16B26942-8A98-451C-6A61-CEE2E9604629}"/>
          </ac:spMkLst>
        </pc:spChg>
        <pc:spChg chg="add mod">
          <ac:chgData name="Stan De Spiegelaere" userId="f5cfac21-bbcb-4041-ac09-52d4f460e65f" providerId="ADAL" clId="{F01F52E0-F971-42DB-BE55-FAD18450F0FC}" dt="2025-12-02T13:42:51.642" v="3244" actId="20577"/>
          <ac:spMkLst>
            <pc:docMk/>
            <pc:sldMk cId="3092341617" sldId="308"/>
            <ac:spMk id="15" creationId="{E769DA52-DFB7-3F1D-906D-25DD4BA38788}"/>
          </ac:spMkLst>
        </pc:spChg>
        <pc:graphicFrameChg chg="add del mod">
          <ac:chgData name="Stan De Spiegelaere" userId="f5cfac21-bbcb-4041-ac09-52d4f460e65f" providerId="ADAL" clId="{F01F52E0-F971-42DB-BE55-FAD18450F0FC}" dt="2025-12-02T13:42:40.552" v="3220" actId="478"/>
          <ac:graphicFrameMkLst>
            <pc:docMk/>
            <pc:sldMk cId="3092341617" sldId="308"/>
            <ac:graphicFrameMk id="18" creationId="{F81E5FE1-EF17-C068-779D-20167D3A501E}"/>
          </ac:graphicFrameMkLst>
        </pc:graphicFrameChg>
        <pc:picChg chg="add mod">
          <ac:chgData name="Stan De Spiegelaere" userId="f5cfac21-bbcb-4041-ac09-52d4f460e65f" providerId="ADAL" clId="{F01F52E0-F971-42DB-BE55-FAD18450F0FC}" dt="2025-12-02T13:41:17.516" v="3207" actId="1076"/>
          <ac:picMkLst>
            <pc:docMk/>
            <pc:sldMk cId="3092341617" sldId="308"/>
            <ac:picMk id="5" creationId="{00479260-F776-2AE6-8116-8D0E65763BDE}"/>
          </ac:picMkLst>
        </pc:picChg>
        <pc:picChg chg="add del mod">
          <ac:chgData name="Stan De Spiegelaere" userId="f5cfac21-bbcb-4041-ac09-52d4f460e65f" providerId="ADAL" clId="{F01F52E0-F971-42DB-BE55-FAD18450F0FC}" dt="2025-12-02T13:38:21.602" v="3082" actId="478"/>
          <ac:picMkLst>
            <pc:docMk/>
            <pc:sldMk cId="3092341617" sldId="308"/>
            <ac:picMk id="11" creationId="{EB8858E1-511C-0C2E-1AFF-2239D7161D9A}"/>
          </ac:picMkLst>
        </pc:picChg>
        <pc:picChg chg="add mod">
          <ac:chgData name="Stan De Spiegelaere" userId="f5cfac21-bbcb-4041-ac09-52d4f460e65f" providerId="ADAL" clId="{F01F52E0-F971-42DB-BE55-FAD18450F0FC}" dt="2025-12-02T13:41:26.979" v="3212" actId="1076"/>
          <ac:picMkLst>
            <pc:docMk/>
            <pc:sldMk cId="3092341617" sldId="308"/>
            <ac:picMk id="13" creationId="{C7160AB7-992A-DA57-A0AD-7372E680E6CA}"/>
          </ac:picMkLst>
        </pc:picChg>
        <pc:picChg chg="add mod">
          <ac:chgData name="Stan De Spiegelaere" userId="f5cfac21-bbcb-4041-ac09-52d4f460e65f" providerId="ADAL" clId="{F01F52E0-F971-42DB-BE55-FAD18450F0FC}" dt="2025-12-02T13:41:46.617" v="3216" actId="1076"/>
          <ac:picMkLst>
            <pc:docMk/>
            <pc:sldMk cId="3092341617" sldId="308"/>
            <ac:picMk id="17" creationId="{943B6BE5-8DA9-30A9-C3C9-A98E5FE73666}"/>
          </ac:picMkLst>
        </pc:picChg>
      </pc:sldChg>
      <pc:sldChg chg="addSp delSp modSp new mod modClrScheme delAnim modAnim chgLayout">
        <pc:chgData name="Stan De Spiegelaere" userId="f5cfac21-bbcb-4041-ac09-52d4f460e65f" providerId="ADAL" clId="{F01F52E0-F971-42DB-BE55-FAD18450F0FC}" dt="2025-12-02T14:40:24.798" v="4033" actId="1076"/>
        <pc:sldMkLst>
          <pc:docMk/>
          <pc:sldMk cId="2223163185" sldId="309"/>
        </pc:sldMkLst>
        <pc:spChg chg="del mod ord">
          <ac:chgData name="Stan De Spiegelaere" userId="f5cfac21-bbcb-4041-ac09-52d4f460e65f" providerId="ADAL" clId="{F01F52E0-F971-42DB-BE55-FAD18450F0FC}" dt="2025-12-02T14:31:34.210" v="3918" actId="700"/>
          <ac:spMkLst>
            <pc:docMk/>
            <pc:sldMk cId="2223163185" sldId="309"/>
            <ac:spMk id="2" creationId="{A3F355FA-331D-4502-4ED8-00385674D04D}"/>
          </ac:spMkLst>
        </pc:spChg>
        <pc:spChg chg="add del mod ord">
          <ac:chgData name="Stan De Spiegelaere" userId="f5cfac21-bbcb-4041-ac09-52d4f460e65f" providerId="ADAL" clId="{F01F52E0-F971-42DB-BE55-FAD18450F0FC}" dt="2025-12-02T14:31:44.205" v="3920" actId="478"/>
          <ac:spMkLst>
            <pc:docMk/>
            <pc:sldMk cId="2223163185" sldId="309"/>
            <ac:spMk id="3" creationId="{6132D653-A04C-05C5-EFD2-FB9FF51FE624}"/>
          </ac:spMkLst>
        </pc:spChg>
        <pc:spChg chg="add del mod ord">
          <ac:chgData name="Stan De Spiegelaere" userId="f5cfac21-bbcb-4041-ac09-52d4f460e65f" providerId="ADAL" clId="{F01F52E0-F971-42DB-BE55-FAD18450F0FC}" dt="2025-12-02T14:31:45.292" v="3921" actId="478"/>
          <ac:spMkLst>
            <pc:docMk/>
            <pc:sldMk cId="2223163185" sldId="309"/>
            <ac:spMk id="4" creationId="{66659618-D41C-CDBC-5AEC-5AE1B6159431}"/>
          </ac:spMkLst>
        </pc:spChg>
        <pc:spChg chg="add del mod">
          <ac:chgData name="Stan De Spiegelaere" userId="f5cfac21-bbcb-4041-ac09-52d4f460e65f" providerId="ADAL" clId="{F01F52E0-F971-42DB-BE55-FAD18450F0FC}" dt="2025-12-02T14:34:06.893" v="3934" actId="478"/>
          <ac:spMkLst>
            <pc:docMk/>
            <pc:sldMk cId="2223163185" sldId="309"/>
            <ac:spMk id="5" creationId="{C48FBAF3-CF52-9346-B522-46912D4E3C06}"/>
          </ac:spMkLst>
        </pc:spChg>
        <pc:spChg chg="add del mod">
          <ac:chgData name="Stan De Spiegelaere" userId="f5cfac21-bbcb-4041-ac09-52d4f460e65f" providerId="ADAL" clId="{F01F52E0-F971-42DB-BE55-FAD18450F0FC}" dt="2025-12-02T14:34:05.460" v="3932" actId="478"/>
          <ac:spMkLst>
            <pc:docMk/>
            <pc:sldMk cId="2223163185" sldId="309"/>
            <ac:spMk id="6" creationId="{83BA5AC1-D5C0-6115-46A2-97E648688B0B}"/>
          </ac:spMkLst>
        </pc:spChg>
        <pc:spChg chg="add del">
          <ac:chgData name="Stan De Spiegelaere" userId="f5cfac21-bbcb-4041-ac09-52d4f460e65f" providerId="ADAL" clId="{F01F52E0-F971-42DB-BE55-FAD18450F0FC}" dt="2025-12-02T14:32:24.171" v="3924" actId="478"/>
          <ac:spMkLst>
            <pc:docMk/>
            <pc:sldMk cId="2223163185" sldId="309"/>
            <ac:spMk id="8" creationId="{E59237C1-B438-75BF-2635-0F1FAB49692B}"/>
          </ac:spMkLst>
        </pc:spChg>
        <pc:spChg chg="add del mod">
          <ac:chgData name="Stan De Spiegelaere" userId="f5cfac21-bbcb-4041-ac09-52d4f460e65f" providerId="ADAL" clId="{F01F52E0-F971-42DB-BE55-FAD18450F0FC}" dt="2025-12-02T14:32:28.121" v="3927" actId="478"/>
          <ac:spMkLst>
            <pc:docMk/>
            <pc:sldMk cId="2223163185" sldId="309"/>
            <ac:spMk id="9" creationId="{65AE0C35-E653-7A7E-6078-BA4A1FC6B606}"/>
          </ac:spMkLst>
        </pc:spChg>
        <pc:spChg chg="add">
          <ac:chgData name="Stan De Spiegelaere" userId="f5cfac21-bbcb-4041-ac09-52d4f460e65f" providerId="ADAL" clId="{F01F52E0-F971-42DB-BE55-FAD18450F0FC}" dt="2025-12-02T14:32:40.145" v="3928"/>
          <ac:spMkLst>
            <pc:docMk/>
            <pc:sldMk cId="2223163185" sldId="309"/>
            <ac:spMk id="10" creationId="{19950010-CEF1-CF50-1195-705891883CEA}"/>
          </ac:spMkLst>
        </pc:spChg>
        <pc:spChg chg="add">
          <ac:chgData name="Stan De Spiegelaere" userId="f5cfac21-bbcb-4041-ac09-52d4f460e65f" providerId="ADAL" clId="{F01F52E0-F971-42DB-BE55-FAD18450F0FC}" dt="2025-12-02T14:32:42.102" v="3929"/>
          <ac:spMkLst>
            <pc:docMk/>
            <pc:sldMk cId="2223163185" sldId="309"/>
            <ac:spMk id="11" creationId="{6737B6EF-4325-6778-3E5C-1EDE6546AE16}"/>
          </ac:spMkLst>
        </pc:spChg>
        <pc:spChg chg="add del mod">
          <ac:chgData name="Stan De Spiegelaere" userId="f5cfac21-bbcb-4041-ac09-52d4f460e65f" providerId="ADAL" clId="{F01F52E0-F971-42DB-BE55-FAD18450F0FC}" dt="2025-12-02T14:37:12.430" v="3970" actId="478"/>
          <ac:spMkLst>
            <pc:docMk/>
            <pc:sldMk cId="2223163185" sldId="309"/>
            <ac:spMk id="12" creationId="{0358DA9E-0922-E4F6-86EF-6430975A4A7C}"/>
          </ac:spMkLst>
        </pc:spChg>
        <pc:spChg chg="add del mod">
          <ac:chgData name="Stan De Spiegelaere" userId="f5cfac21-bbcb-4041-ac09-52d4f460e65f" providerId="ADAL" clId="{F01F52E0-F971-42DB-BE55-FAD18450F0FC}" dt="2025-12-02T14:37:13.531" v="3972" actId="478"/>
          <ac:spMkLst>
            <pc:docMk/>
            <pc:sldMk cId="2223163185" sldId="309"/>
            <ac:spMk id="13" creationId="{4CBA6957-1549-5D47-30C6-0DF2761B30B8}"/>
          </ac:spMkLst>
        </pc:spChg>
        <pc:spChg chg="add del mod">
          <ac:chgData name="Stan De Spiegelaere" userId="f5cfac21-bbcb-4041-ac09-52d4f460e65f" providerId="ADAL" clId="{F01F52E0-F971-42DB-BE55-FAD18450F0FC}" dt="2025-12-02T14:37:13.205" v="3971" actId="478"/>
          <ac:spMkLst>
            <pc:docMk/>
            <pc:sldMk cId="2223163185" sldId="309"/>
            <ac:spMk id="14" creationId="{C070A47C-FCB2-435F-5C8E-BA7F18B213CB}"/>
          </ac:spMkLst>
        </pc:spChg>
        <pc:spChg chg="add del">
          <ac:chgData name="Stan De Spiegelaere" userId="f5cfac21-bbcb-4041-ac09-52d4f460e65f" providerId="ADAL" clId="{F01F52E0-F971-42DB-BE55-FAD18450F0FC}" dt="2025-12-02T14:35:12.093" v="3955" actId="478"/>
          <ac:spMkLst>
            <pc:docMk/>
            <pc:sldMk cId="2223163185" sldId="309"/>
            <ac:spMk id="15" creationId="{BB2F2847-8660-6BE5-334A-7F1E6B5BBBFD}"/>
          </ac:spMkLst>
        </pc:spChg>
        <pc:picChg chg="add del mod">
          <ac:chgData name="Stan De Spiegelaere" userId="f5cfac21-bbcb-4041-ac09-52d4f460e65f" providerId="ADAL" clId="{F01F52E0-F971-42DB-BE55-FAD18450F0FC}" dt="2025-12-02T14:37:31.449" v="3978" actId="21"/>
          <ac:picMkLst>
            <pc:docMk/>
            <pc:sldMk cId="2223163185" sldId="309"/>
            <ac:picMk id="16" creationId="{50E3DCCD-D027-D940-E1BB-A5D5EF6A698E}"/>
          </ac:picMkLst>
        </pc:picChg>
        <pc:picChg chg="add mod">
          <ac:chgData name="Stan De Spiegelaere" userId="f5cfac21-bbcb-4041-ac09-52d4f460e65f" providerId="ADAL" clId="{F01F52E0-F971-42DB-BE55-FAD18450F0FC}" dt="2025-12-02T14:40:24.798" v="4033" actId="1076"/>
          <ac:picMkLst>
            <pc:docMk/>
            <pc:sldMk cId="2223163185" sldId="309"/>
            <ac:picMk id="2058" creationId="{7A05B2A7-2A61-8A9F-CDBD-10590000D698}"/>
          </ac:picMkLst>
        </pc:picChg>
        <pc:cxnChg chg="add del mod">
          <ac:chgData name="Stan De Spiegelaere" userId="f5cfac21-bbcb-4041-ac09-52d4f460e65f" providerId="ADAL" clId="{F01F52E0-F971-42DB-BE55-FAD18450F0FC}" dt="2025-12-02T14:34:06.288" v="3933" actId="478"/>
          <ac:cxnSpMkLst>
            <pc:docMk/>
            <pc:sldMk cId="2223163185" sldId="309"/>
            <ac:cxnSpMk id="7" creationId="{FB72E364-EEAF-D111-0C24-F3C0421C86C1}"/>
          </ac:cxnSpMkLst>
        </pc:cxnChg>
      </pc:sldChg>
      <pc:sldChg chg="new del">
        <pc:chgData name="Stan De Spiegelaere" userId="f5cfac21-bbcb-4041-ac09-52d4f460e65f" providerId="ADAL" clId="{F01F52E0-F971-42DB-BE55-FAD18450F0FC}" dt="2025-12-02T14:39:23.752" v="4022" actId="47"/>
        <pc:sldMkLst>
          <pc:docMk/>
          <pc:sldMk cId="1697809641" sldId="310"/>
        </pc:sldMkLst>
      </pc:sldChg>
      <pc:sldChg chg="addSp modSp add mod">
        <pc:chgData name="Stan De Spiegelaere" userId="f5cfac21-bbcb-4041-ac09-52d4f460e65f" providerId="ADAL" clId="{F01F52E0-F971-42DB-BE55-FAD18450F0FC}" dt="2025-12-02T14:39:21.571" v="4021" actId="1076"/>
        <pc:sldMkLst>
          <pc:docMk/>
          <pc:sldMk cId="4223677859" sldId="311"/>
        </pc:sldMkLst>
        <pc:picChg chg="add mod">
          <ac:chgData name="Stan De Spiegelaere" userId="f5cfac21-bbcb-4041-ac09-52d4f460e65f" providerId="ADAL" clId="{F01F52E0-F971-42DB-BE55-FAD18450F0FC}" dt="2025-12-02T14:39:21.571" v="4021" actId="1076"/>
          <ac:picMkLst>
            <pc:docMk/>
            <pc:sldMk cId="4223677859" sldId="311"/>
            <ac:picMk id="2" creationId="{2C68D06A-3F38-BF8A-D562-815458DC2C04}"/>
          </ac:picMkLst>
        </pc:picChg>
        <pc:picChg chg="add mod">
          <ac:chgData name="Stan De Spiegelaere" userId="f5cfac21-bbcb-4041-ac09-52d4f460e65f" providerId="ADAL" clId="{F01F52E0-F971-42DB-BE55-FAD18450F0FC}" dt="2025-12-02T14:39:19.888" v="4020" actId="14100"/>
          <ac:picMkLst>
            <pc:docMk/>
            <pc:sldMk cId="4223677859" sldId="311"/>
            <ac:picMk id="3" creationId="{4923596D-229C-6444-1DFB-EB56A902B52C}"/>
          </ac:picMkLst>
        </pc:picChg>
      </pc:sldChg>
      <pc:sldChg chg="add del">
        <pc:chgData name="Stan De Spiegelaere" userId="f5cfac21-bbcb-4041-ac09-52d4f460e65f" providerId="ADAL" clId="{F01F52E0-F971-42DB-BE55-FAD18450F0FC}" dt="2025-12-02T14:42:59.985" v="4063" actId="47"/>
        <pc:sldMkLst>
          <pc:docMk/>
          <pc:sldMk cId="162316981" sldId="312"/>
        </pc:sldMkLst>
      </pc:sldChg>
      <pc:sldChg chg="add">
        <pc:chgData name="Stan De Spiegelaere" userId="f5cfac21-bbcb-4041-ac09-52d4f460e65f" providerId="ADAL" clId="{F01F52E0-F971-42DB-BE55-FAD18450F0FC}" dt="2025-12-02T14:41:03.444" v="4053"/>
        <pc:sldMkLst>
          <pc:docMk/>
          <pc:sldMk cId="2541067729" sldId="313"/>
        </pc:sldMkLst>
      </pc:sldChg>
      <pc:sldChg chg="add">
        <pc:chgData name="Stan De Spiegelaere" userId="f5cfac21-bbcb-4041-ac09-52d4f460e65f" providerId="ADAL" clId="{F01F52E0-F971-42DB-BE55-FAD18450F0FC}" dt="2025-12-02T14:43:10.894" v="4067"/>
        <pc:sldMkLst>
          <pc:docMk/>
          <pc:sldMk cId="3846270231" sldId="314"/>
        </pc:sldMkLst>
      </pc:sldChg>
      <pc:sldChg chg="addSp modSp new del mod">
        <pc:chgData name="Stan De Spiegelaere" userId="f5cfac21-bbcb-4041-ac09-52d4f460e65f" providerId="ADAL" clId="{F01F52E0-F971-42DB-BE55-FAD18450F0FC}" dt="2025-12-03T10:17:37.845" v="4106" actId="47"/>
        <pc:sldMkLst>
          <pc:docMk/>
          <pc:sldMk cId="3829217814" sldId="315"/>
        </pc:sldMkLst>
        <pc:graphicFrameChg chg="add mod">
          <ac:chgData name="Stan De Spiegelaere" userId="f5cfac21-bbcb-4041-ac09-52d4f460e65f" providerId="ADAL" clId="{F01F52E0-F971-42DB-BE55-FAD18450F0FC}" dt="2025-12-03T10:16:12.635" v="4076"/>
          <ac:graphicFrameMkLst>
            <pc:docMk/>
            <pc:sldMk cId="3829217814" sldId="315"/>
            <ac:graphicFrameMk id="4" creationId="{9FA4B6A0-1330-9A52-9984-F59A23E7CA0D}"/>
          </ac:graphicFrameMkLst>
        </pc:graphicFrameChg>
      </pc:sldChg>
      <pc:sldChg chg="addSp delSp modSp add mod">
        <pc:chgData name="Stan De Spiegelaere" userId="f5cfac21-bbcb-4041-ac09-52d4f460e65f" providerId="ADAL" clId="{F01F52E0-F971-42DB-BE55-FAD18450F0FC}" dt="2025-12-03T10:17:29.632" v="4105" actId="207"/>
        <pc:sldMkLst>
          <pc:docMk/>
          <pc:sldMk cId="3059365470" sldId="316"/>
        </pc:sldMkLst>
        <pc:graphicFrameChg chg="add mod ord">
          <ac:chgData name="Stan De Spiegelaere" userId="f5cfac21-bbcb-4041-ac09-52d4f460e65f" providerId="ADAL" clId="{F01F52E0-F971-42DB-BE55-FAD18450F0FC}" dt="2025-12-03T10:17:29.632" v="4105" actId="207"/>
          <ac:graphicFrameMkLst>
            <pc:docMk/>
            <pc:sldMk cId="3059365470" sldId="316"/>
            <ac:graphicFrameMk id="3" creationId="{625877C8-B9B3-9EB3-C05E-7F32936872AA}"/>
          </ac:graphicFrameMkLst>
        </pc:graphicFrameChg>
        <pc:graphicFrameChg chg="del">
          <ac:chgData name="Stan De Spiegelaere" userId="f5cfac21-bbcb-4041-ac09-52d4f460e65f" providerId="ADAL" clId="{F01F52E0-F971-42DB-BE55-FAD18450F0FC}" dt="2025-12-03T10:16:18.624" v="4078" actId="478"/>
          <ac:graphicFrameMkLst>
            <pc:docMk/>
            <pc:sldMk cId="3059365470" sldId="316"/>
            <ac:graphicFrameMk id="8" creationId="{003CD66F-679B-363F-18C6-D5CAF67951D7}"/>
          </ac:graphicFrameMkLst>
        </pc:graphicFrameChg>
        <pc:cxnChg chg="add del mod">
          <ac:chgData name="Stan De Spiegelaere" userId="f5cfac21-bbcb-4041-ac09-52d4f460e65f" providerId="ADAL" clId="{F01F52E0-F971-42DB-BE55-FAD18450F0FC}" dt="2025-12-03T10:16:54.610" v="4098" actId="14100"/>
          <ac:cxnSpMkLst>
            <pc:docMk/>
            <pc:sldMk cId="3059365470" sldId="316"/>
            <ac:cxnSpMk id="10" creationId="{ED61B591-8FF9-9E9B-C9BD-A26F39CF865D}"/>
          </ac:cxnSpMkLst>
        </pc:cxnChg>
      </pc:sldChg>
      <pc:sldMasterChg chg="delSldLayout">
        <pc:chgData name="Stan De Spiegelaere" userId="f5cfac21-bbcb-4041-ac09-52d4f460e65f" providerId="ADAL" clId="{F01F52E0-F971-42DB-BE55-FAD18450F0FC}" dt="2025-12-02T14:42:59.985" v="4063" actId="47"/>
        <pc:sldMasterMkLst>
          <pc:docMk/>
          <pc:sldMasterMk cId="3783033940" sldId="2147483660"/>
        </pc:sldMasterMkLst>
        <pc:sldLayoutChg chg="del">
          <pc:chgData name="Stan De Spiegelaere" userId="f5cfac21-bbcb-4041-ac09-52d4f460e65f" providerId="ADAL" clId="{F01F52E0-F971-42DB-BE55-FAD18450F0FC}" dt="2025-12-02T13:14:40.798" v="2351" actId="47"/>
          <pc:sldLayoutMkLst>
            <pc:docMk/>
            <pc:sldMasterMk cId="3783033940" sldId="2147483660"/>
            <pc:sldLayoutMk cId="3832065193" sldId="2147483694"/>
          </pc:sldLayoutMkLst>
        </pc:sldLayoutChg>
        <pc:sldLayoutChg chg="del">
          <pc:chgData name="Stan De Spiegelaere" userId="f5cfac21-bbcb-4041-ac09-52d4f460e65f" providerId="ADAL" clId="{F01F52E0-F971-42DB-BE55-FAD18450F0FC}" dt="2025-12-02T14:42:59.985" v="4063" actId="47"/>
          <pc:sldLayoutMkLst>
            <pc:docMk/>
            <pc:sldMasterMk cId="3783033940" sldId="2147483660"/>
            <pc:sldLayoutMk cId="3924242504" sldId="2147483694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gentbe-my.sharepoint.com/personal/stan_despiegelaere_ugent_be/Documents/SociaalOverleg/Les%2025-26/Cursus/data/CollBargCoverage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35270958777212"/>
          <c:y val="4.9134374816959391E-2"/>
          <c:w val="0.78162285780453911"/>
          <c:h val="0.71529550946328013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'GRAPH 3'!$B$1:$Z$1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'GRAPH 3'!$B$2:$Z$2</c:f>
            </c:numRef>
          </c:val>
          <c:smooth val="0"/>
          <c:extLst>
            <c:ext xmlns:c16="http://schemas.microsoft.com/office/drawing/2014/chart" uri="{C3380CC4-5D6E-409C-BE32-E72D297353CC}">
              <c16:uniqueId val="{00000000-F32C-4732-90A6-901855BC23E7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'GRAPH 3'!$B$1:$Z$1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'GRAPH 3'!$B$3:$Z$3</c:f>
            </c:numRef>
          </c:val>
          <c:smooth val="0"/>
          <c:extLst>
            <c:ext xmlns:c16="http://schemas.microsoft.com/office/drawing/2014/chart" uri="{C3380CC4-5D6E-409C-BE32-E72D297353CC}">
              <c16:uniqueId val="{00000001-F32C-4732-90A6-901855BC23E7}"/>
            </c:ext>
          </c:extLst>
        </c:ser>
        <c:ser>
          <c:idx val="2"/>
          <c:order val="2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'GRAPH 3'!$B$1:$Z$1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'GRAPH 3'!$B$4:$Z$4</c:f>
            </c:numRef>
          </c:val>
          <c:smooth val="0"/>
          <c:extLst>
            <c:ext xmlns:c16="http://schemas.microsoft.com/office/drawing/2014/chart" uri="{C3380CC4-5D6E-409C-BE32-E72D297353CC}">
              <c16:uniqueId val="{00000002-F32C-4732-90A6-901855BC23E7}"/>
            </c:ext>
          </c:extLst>
        </c:ser>
        <c:ser>
          <c:idx val="3"/>
          <c:order val="3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'GRAPH 3'!$B$1:$Z$1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'GRAPH 3'!$B$5:$Z$5</c:f>
            </c:numRef>
          </c:val>
          <c:smooth val="0"/>
          <c:extLst>
            <c:ext xmlns:c16="http://schemas.microsoft.com/office/drawing/2014/chart" uri="{C3380CC4-5D6E-409C-BE32-E72D297353CC}">
              <c16:uniqueId val="{00000003-F32C-4732-90A6-901855BC23E7}"/>
            </c:ext>
          </c:extLst>
        </c:ser>
        <c:ser>
          <c:idx val="4"/>
          <c:order val="4"/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'GRAPH 3'!$B$1:$Z$1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'GRAPH 3'!$B$6:$Z$6</c:f>
            </c:numRef>
          </c:val>
          <c:smooth val="0"/>
          <c:extLst>
            <c:ext xmlns:c16="http://schemas.microsoft.com/office/drawing/2014/chart" uri="{C3380CC4-5D6E-409C-BE32-E72D297353CC}">
              <c16:uniqueId val="{00000004-F32C-4732-90A6-901855BC23E7}"/>
            </c:ext>
          </c:extLst>
        </c:ser>
        <c:ser>
          <c:idx val="5"/>
          <c:order val="5"/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'GRAPH 3'!$B$1:$Z$1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'GRAPH 3'!$B$7:$Z$7</c:f>
            </c:numRef>
          </c:val>
          <c:smooth val="0"/>
          <c:extLst>
            <c:ext xmlns:c16="http://schemas.microsoft.com/office/drawing/2014/chart" uri="{C3380CC4-5D6E-409C-BE32-E72D297353CC}">
              <c16:uniqueId val="{00000005-F32C-4732-90A6-901855BC23E7}"/>
            </c:ext>
          </c:extLst>
        </c:ser>
        <c:ser>
          <c:idx val="6"/>
          <c:order val="6"/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strRef>
              <c:f>'GRAPH 3'!$B$1:$Z$1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'GRAPH 3'!$B$8:$Z$8</c:f>
            </c:numRef>
          </c:val>
          <c:smooth val="0"/>
          <c:extLst>
            <c:ext xmlns:c16="http://schemas.microsoft.com/office/drawing/2014/chart" uri="{C3380CC4-5D6E-409C-BE32-E72D297353CC}">
              <c16:uniqueId val="{00000006-F32C-4732-90A6-901855BC23E7}"/>
            </c:ext>
          </c:extLst>
        </c:ser>
        <c:ser>
          <c:idx val="7"/>
          <c:order val="7"/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cat>
            <c:strRef>
              <c:f>'GRAPH 3'!$B$1:$Z$1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'GRAPH 3'!$B$9:$Z$9</c:f>
            </c:numRef>
          </c:val>
          <c:smooth val="0"/>
          <c:extLst>
            <c:ext xmlns:c16="http://schemas.microsoft.com/office/drawing/2014/chart" uri="{C3380CC4-5D6E-409C-BE32-E72D297353CC}">
              <c16:uniqueId val="{00000007-F32C-4732-90A6-901855BC23E7}"/>
            </c:ext>
          </c:extLst>
        </c:ser>
        <c:ser>
          <c:idx val="8"/>
          <c:order val="8"/>
          <c:spPr>
            <a:ln w="19050" cap="rnd">
              <a:solidFill>
                <a:srgbClr val="0F468C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32C-4732-90A6-901855BC23E7}"/>
                </c:ext>
              </c:extLst>
            </c:dLbl>
            <c:dLbl>
              <c:idx val="2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32C-4732-90A6-901855BC23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'GRAPH 3'!$B$1:$Z$1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'GRAPH 3'!$B$10:$Z$10</c:f>
              <c:numCache>
                <c:formatCode>0%</c:formatCode>
                <c:ptCount val="25"/>
                <c:pt idx="0" formatCode="0.0%">
                  <c:v>0.64700000000000002</c:v>
                </c:pt>
                <c:pt idx="1">
                  <c:v>0.65</c:v>
                </c:pt>
                <c:pt idx="2" formatCode="0.0%">
                  <c:v>0.66099999999999992</c:v>
                </c:pt>
                <c:pt idx="3" formatCode="0.0%">
                  <c:v>0.66500000000000004</c:v>
                </c:pt>
                <c:pt idx="4" formatCode="0.0%">
                  <c:v>0.67299999999999993</c:v>
                </c:pt>
                <c:pt idx="5" formatCode="0.0%">
                  <c:v>0.67599999999999993</c:v>
                </c:pt>
                <c:pt idx="6">
                  <c:v>0.68</c:v>
                </c:pt>
                <c:pt idx="7" formatCode="0.0%">
                  <c:v>0.68399999999999994</c:v>
                </c:pt>
                <c:pt idx="8" formatCode="0.0%">
                  <c:v>0.68700000000000006</c:v>
                </c:pt>
                <c:pt idx="9" formatCode="0.0%">
                  <c:v>0.69700000000000006</c:v>
                </c:pt>
                <c:pt idx="10" formatCode="0.0%">
                  <c:v>0.70600000000000007</c:v>
                </c:pt>
                <c:pt idx="11" formatCode="0.0%">
                  <c:v>0.70799999999999996</c:v>
                </c:pt>
                <c:pt idx="12" formatCode="0.0%">
                  <c:v>0.71200000000000008</c:v>
                </c:pt>
                <c:pt idx="13" formatCode="0.0%">
                  <c:v>0.71499999999999997</c:v>
                </c:pt>
                <c:pt idx="14" formatCode="0.0%">
                  <c:v>0.71900000000000008</c:v>
                </c:pt>
                <c:pt idx="15" formatCode="0.0%">
                  <c:v>0.72299999999999998</c:v>
                </c:pt>
                <c:pt idx="16" formatCode="0.0%">
                  <c:v>0.72599999999999998</c:v>
                </c:pt>
                <c:pt idx="17" formatCode="0.0%">
                  <c:v>0.72699999999999987</c:v>
                </c:pt>
                <c:pt idx="18" formatCode="0.0%">
                  <c:v>0.72699999999999998</c:v>
                </c:pt>
                <c:pt idx="19" formatCode="0.0%">
                  <c:v>0.72899999999999987</c:v>
                </c:pt>
                <c:pt idx="20" formatCode="0.0%">
                  <c:v>0.73</c:v>
                </c:pt>
                <c:pt idx="21" formatCode="0.0%">
                  <c:v>0.73299999999999998</c:v>
                </c:pt>
                <c:pt idx="22" formatCode="0.0%">
                  <c:v>0.73599999999999999</c:v>
                </c:pt>
                <c:pt idx="23" formatCode="0.0%">
                  <c:v>0.7380000000000001</c:v>
                </c:pt>
                <c:pt idx="24" formatCode="0.0%">
                  <c:v>0.7410000000000001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A-F32C-4732-90A6-901855BC23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09008239"/>
        <c:axId val="909008719"/>
      </c:lineChart>
      <c:catAx>
        <c:axId val="9090082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pPr>
            <a:endParaRPr lang="en-US"/>
          </a:p>
        </c:txPr>
        <c:crossAx val="909008719"/>
        <c:crosses val="autoZero"/>
        <c:auto val="1"/>
        <c:lblAlgn val="ctr"/>
        <c:lblOffset val="100"/>
        <c:tickLblSkip val="4"/>
        <c:noMultiLvlLbl val="0"/>
      </c:catAx>
      <c:valAx>
        <c:axId val="909008719"/>
        <c:scaling>
          <c:orientation val="minMax"/>
        </c:scaling>
        <c:delete val="1"/>
        <c:axPos val="l"/>
        <c:numFmt formatCode="0%" sourceLinked="0"/>
        <c:majorTickMark val="none"/>
        <c:minorTickMark val="none"/>
        <c:tickLblPos val="nextTo"/>
        <c:crossAx val="9090082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rgbClr val="FFFFFF"/>
    </a:solidFill>
    <a:ln>
      <a:noFill/>
    </a:ln>
    <a:effectLst/>
  </c:spPr>
  <c:txPr>
    <a:bodyPr/>
    <a:lstStyle/>
    <a:p>
      <a:pPr>
        <a:defRPr sz="800">
          <a:latin typeface="Open Sans" pitchFamily="2" charset="0"/>
          <a:ea typeface="Open Sans" pitchFamily="2" charset="0"/>
          <a:cs typeface="Open Sans" pitchFamily="2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Corrected_CBC_by_service_subsec!$B$16</c:f>
              <c:strCache>
                <c:ptCount val="1"/>
                <c:pt idx="0">
                  <c:v>Corrected_CBC</c:v>
                </c:pt>
              </c:strCache>
            </c:strRef>
          </c:tx>
          <c:spPr>
            <a:solidFill>
              <a:srgbClr val="91D2FA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0F468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4CC-4FBA-AA69-1807897AD597}"/>
              </c:ext>
            </c:extLst>
          </c:dPt>
          <c:dPt>
            <c:idx val="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4CC-4FBA-AA69-1807897AD597}"/>
              </c:ext>
            </c:extLst>
          </c:dPt>
          <c:dPt>
            <c:idx val="9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F4CC-4FBA-AA69-1807897AD597}"/>
              </c:ext>
            </c:extLst>
          </c:dPt>
          <c:dPt>
            <c:idx val="10"/>
            <c:invertIfNegative val="0"/>
            <c:bubble3D val="0"/>
            <c:spPr>
              <a:solidFill>
                <a:srgbClr val="FAC82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4CC-4FBA-AA69-1807897AD597}"/>
              </c:ext>
            </c:extLst>
          </c:dPt>
          <c:dPt>
            <c:idx val="1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4CC-4FBA-AA69-1807897AD597}"/>
              </c:ext>
            </c:extLst>
          </c:dPt>
          <c:dPt>
            <c:idx val="13"/>
            <c:invertIfNegative val="0"/>
            <c:bubble3D val="0"/>
            <c:spPr>
              <a:solidFill>
                <a:srgbClr val="FAC82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4CC-4FBA-AA69-1807897AD59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Corrected_CBC_by_service_subsec!$A$17:$A$30</c:f>
              <c:strCache>
                <c:ptCount val="14"/>
                <c:pt idx="0">
                  <c:v>Other services</c:v>
                </c:pt>
                <c:pt idx="1">
                  <c:v>Real estate</c:v>
                </c:pt>
                <c:pt idx="2">
                  <c:v>Professional services</c:v>
                </c:pt>
                <c:pt idx="3">
                  <c:v>Media, entertainment &amp; arts</c:v>
                </c:pt>
                <c:pt idx="4">
                  <c:v>ICT</c:v>
                </c:pt>
                <c:pt idx="5">
                  <c:v>Hospitality</c:v>
                </c:pt>
                <c:pt idx="6">
                  <c:v>Average private services</c:v>
                </c:pt>
                <c:pt idx="7">
                  <c:v>Commerce</c:v>
                </c:pt>
                <c:pt idx="8">
                  <c:v>Administration</c:v>
                </c:pt>
                <c:pt idx="9">
                  <c:v>Finance</c:v>
                </c:pt>
                <c:pt idx="10">
                  <c:v>Average non-services</c:v>
                </c:pt>
                <c:pt idx="11">
                  <c:v>Care</c:v>
                </c:pt>
                <c:pt idx="12">
                  <c:v>Transport</c:v>
                </c:pt>
                <c:pt idx="13">
                  <c:v>Average public services</c:v>
                </c:pt>
              </c:strCache>
            </c:strRef>
          </c:cat>
          <c:val>
            <c:numRef>
              <c:f>Corrected_CBC_by_service_subsec!$B$17:$B$30</c:f>
              <c:numCache>
                <c:formatCode>0%</c:formatCode>
                <c:ptCount val="14"/>
                <c:pt idx="0">
                  <c:v>0.32600000000000001</c:v>
                </c:pt>
                <c:pt idx="1">
                  <c:v>0.36</c:v>
                </c:pt>
                <c:pt idx="2">
                  <c:v>0.377</c:v>
                </c:pt>
                <c:pt idx="3">
                  <c:v>0.41299999999999998</c:v>
                </c:pt>
                <c:pt idx="4">
                  <c:v>0.44900000000000001</c:v>
                </c:pt>
                <c:pt idx="5">
                  <c:v>0.45600000000000002</c:v>
                </c:pt>
                <c:pt idx="6">
                  <c:v>0.47599999999999998</c:v>
                </c:pt>
                <c:pt idx="7">
                  <c:v>0.49</c:v>
                </c:pt>
                <c:pt idx="8">
                  <c:v>0.55200000000000005</c:v>
                </c:pt>
                <c:pt idx="9">
                  <c:v>0.60099999999999998</c:v>
                </c:pt>
                <c:pt idx="10">
                  <c:v>0.628</c:v>
                </c:pt>
                <c:pt idx="11">
                  <c:v>0.64400000000000002</c:v>
                </c:pt>
                <c:pt idx="12">
                  <c:v>0.64400000000000002</c:v>
                </c:pt>
                <c:pt idx="13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4CC-4FBA-AA69-1807897AD5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389416591"/>
        <c:axId val="1389418511"/>
      </c:barChart>
      <c:catAx>
        <c:axId val="13894165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pPr>
            <a:endParaRPr lang="en-US"/>
          </a:p>
        </c:txPr>
        <c:crossAx val="1389418511"/>
        <c:crosses val="autoZero"/>
        <c:auto val="1"/>
        <c:lblAlgn val="ctr"/>
        <c:lblOffset val="100"/>
        <c:noMultiLvlLbl val="0"/>
      </c:catAx>
      <c:valAx>
        <c:axId val="1389418511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pPr>
            <a:endParaRPr lang="en-US"/>
          </a:p>
        </c:txPr>
        <c:crossAx val="13894165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Open Sans" pitchFamily="2" charset="0"/>
          <a:ea typeface="Open Sans" pitchFamily="2" charset="0"/>
          <a:cs typeface="Open Sans" pitchFamily="2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Collective Bargaining Coverage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Sheet1!$D$1</c:f>
              <c:strCache>
                <c:ptCount val="1"/>
                <c:pt idx="0">
                  <c:v>CBC_final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B98-4CD8-9B23-4ED45549F5C6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2B98-4CD8-9B23-4ED45549F5C6}"/>
              </c:ext>
            </c:extLst>
          </c:dPt>
          <c:dPt>
            <c:idx val="1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B98-4CD8-9B23-4ED45549F5C6}"/>
              </c:ext>
            </c:extLst>
          </c:dPt>
          <c:dPt>
            <c:idx val="1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2B98-4CD8-9B23-4ED45549F5C6}"/>
              </c:ext>
            </c:extLst>
          </c:dPt>
          <c:dPt>
            <c:idx val="1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B98-4CD8-9B23-4ED45549F5C6}"/>
              </c:ext>
            </c:extLst>
          </c:dPt>
          <c:dPt>
            <c:idx val="2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B98-4CD8-9B23-4ED45549F5C6}"/>
              </c:ext>
            </c:extLst>
          </c:dPt>
          <c:dPt>
            <c:idx val="29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B98-4CD8-9B23-4ED45549F5C6}"/>
              </c:ext>
            </c:extLst>
          </c:dPt>
          <c:cat>
            <c:strRef>
              <c:f>Sheet1!$A$26:$A$776</c:f>
              <c:strCache>
                <c:ptCount val="31"/>
                <c:pt idx="0">
                  <c:v>Belgium</c:v>
                </c:pt>
                <c:pt idx="1">
                  <c:v>Italy</c:v>
                </c:pt>
                <c:pt idx="2">
                  <c:v>Austria</c:v>
                </c:pt>
                <c:pt idx="3">
                  <c:v>France</c:v>
                </c:pt>
                <c:pt idx="4">
                  <c:v>Spain</c:v>
                </c:pt>
                <c:pt idx="5">
                  <c:v>Finland</c:v>
                </c:pt>
                <c:pt idx="6">
                  <c:v>Sweden</c:v>
                </c:pt>
                <c:pt idx="7">
                  <c:v>Portugal</c:v>
                </c:pt>
                <c:pt idx="8">
                  <c:v>Denmark</c:v>
                </c:pt>
                <c:pt idx="9">
                  <c:v>Slovenia</c:v>
                </c:pt>
                <c:pt idx="10">
                  <c:v>Netherlands</c:v>
                </c:pt>
                <c:pt idx="11">
                  <c:v>Norway</c:v>
                </c:pt>
                <c:pt idx="12">
                  <c:v>Luxembourg</c:v>
                </c:pt>
                <c:pt idx="13">
                  <c:v>Switzerland</c:v>
                </c:pt>
                <c:pt idx="14">
                  <c:v>Germany</c:v>
                </c:pt>
                <c:pt idx="15">
                  <c:v>Croatia</c:v>
                </c:pt>
                <c:pt idx="16">
                  <c:v>Romania</c:v>
                </c:pt>
                <c:pt idx="17">
                  <c:v>Czechia</c:v>
                </c:pt>
                <c:pt idx="18">
                  <c:v>United Kingdom</c:v>
                </c:pt>
                <c:pt idx="19">
                  <c:v>Cyprus</c:v>
                </c:pt>
                <c:pt idx="20">
                  <c:v>Ireland</c:v>
                </c:pt>
                <c:pt idx="21">
                  <c:v>Malta</c:v>
                </c:pt>
                <c:pt idx="22">
                  <c:v>Greece</c:v>
                </c:pt>
                <c:pt idx="23">
                  <c:v>Lithuania</c:v>
                </c:pt>
                <c:pt idx="24">
                  <c:v>Slovakia</c:v>
                </c:pt>
                <c:pt idx="25">
                  <c:v>Bulgaria</c:v>
                </c:pt>
                <c:pt idx="26">
                  <c:v>Latvia</c:v>
                </c:pt>
                <c:pt idx="27">
                  <c:v>Estonia</c:v>
                </c:pt>
                <c:pt idx="28">
                  <c:v>Hungary</c:v>
                </c:pt>
                <c:pt idx="29">
                  <c:v>Republic of Türkiye</c:v>
                </c:pt>
                <c:pt idx="30">
                  <c:v>Poland</c:v>
                </c:pt>
              </c:strCache>
            </c:strRef>
          </c:cat>
          <c:val>
            <c:numRef>
              <c:f>Sheet1!$D$2:$D$776</c:f>
              <c:numCache>
                <c:formatCode>0%</c:formatCode>
                <c:ptCount val="31"/>
                <c:pt idx="0">
                  <c:v>1</c:v>
                </c:pt>
                <c:pt idx="1">
                  <c:v>1</c:v>
                </c:pt>
                <c:pt idx="2">
                  <c:v>0.98</c:v>
                </c:pt>
                <c:pt idx="3">
                  <c:v>0.98</c:v>
                </c:pt>
                <c:pt idx="4">
                  <c:v>0.92</c:v>
                </c:pt>
                <c:pt idx="5">
                  <c:v>0.89</c:v>
                </c:pt>
                <c:pt idx="6">
                  <c:v>0.88</c:v>
                </c:pt>
                <c:pt idx="7">
                  <c:v>0.83</c:v>
                </c:pt>
                <c:pt idx="8">
                  <c:v>0.82</c:v>
                </c:pt>
                <c:pt idx="9">
                  <c:v>0.79</c:v>
                </c:pt>
                <c:pt idx="10">
                  <c:v>0.72</c:v>
                </c:pt>
                <c:pt idx="11">
                  <c:v>0.72</c:v>
                </c:pt>
                <c:pt idx="12">
                  <c:v>0.56999999999999995</c:v>
                </c:pt>
                <c:pt idx="13">
                  <c:v>0.52</c:v>
                </c:pt>
                <c:pt idx="14">
                  <c:v>0.49</c:v>
                </c:pt>
                <c:pt idx="15">
                  <c:v>0.47</c:v>
                </c:pt>
                <c:pt idx="16">
                  <c:v>0.43</c:v>
                </c:pt>
                <c:pt idx="17">
                  <c:v>0.42</c:v>
                </c:pt>
                <c:pt idx="18">
                  <c:v>0.39</c:v>
                </c:pt>
                <c:pt idx="19">
                  <c:v>0.38</c:v>
                </c:pt>
                <c:pt idx="20">
                  <c:v>0.34</c:v>
                </c:pt>
                <c:pt idx="21">
                  <c:v>0.31</c:v>
                </c:pt>
                <c:pt idx="22">
                  <c:v>0.28999999999999998</c:v>
                </c:pt>
                <c:pt idx="23">
                  <c:v>0.28999999999999998</c:v>
                </c:pt>
                <c:pt idx="24">
                  <c:v>0.28000000000000003</c:v>
                </c:pt>
                <c:pt idx="25">
                  <c:v>0.26</c:v>
                </c:pt>
                <c:pt idx="26">
                  <c:v>0.26</c:v>
                </c:pt>
                <c:pt idx="27">
                  <c:v>0.19</c:v>
                </c:pt>
                <c:pt idx="28">
                  <c:v>0.18</c:v>
                </c:pt>
                <c:pt idx="29">
                  <c:v>0.13</c:v>
                </c:pt>
                <c:pt idx="30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98-4CD8-9B23-4ED45549F5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325096455"/>
        <c:axId val="325098503"/>
      </c:barChart>
      <c:catAx>
        <c:axId val="325096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5098503"/>
        <c:crosses val="autoZero"/>
        <c:auto val="1"/>
        <c:lblAlgn val="ctr"/>
        <c:lblOffset val="100"/>
        <c:noMultiLvlLbl val="0"/>
      </c:catAx>
      <c:valAx>
        <c:axId val="325098503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50964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Share of young workers (15-24)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BE"/>
        </a:p>
      </c:txPr>
    </c:title>
    <c:autoTitleDeleted val="0"/>
    <c:plotArea>
      <c:layout>
        <c:manualLayout>
          <c:layoutTarget val="inner"/>
          <c:xMode val="edge"/>
          <c:yMode val="edge"/>
          <c:x val="0.15540841485723375"/>
          <c:y val="9.4369936561271697E-2"/>
          <c:w val="0.67710183585834383"/>
          <c:h val="0.736141732283464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PowerPoint]Sheet 1'!$B$27</c:f>
              <c:strCache>
                <c:ptCount val="1"/>
                <c:pt idx="0">
                  <c:v>Share 15-24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80A-4103-8AE4-F34A2F81511A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80A-4103-8AE4-F34A2F8151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 1'!$A$28:$A$39</c:f>
              <c:strCache>
                <c:ptCount val="5"/>
                <c:pt idx="0">
                  <c:v>Finance</c:v>
                </c:pt>
                <c:pt idx="1">
                  <c:v>Average non-services</c:v>
                </c:pt>
                <c:pt idx="2">
                  <c:v>Care</c:v>
                </c:pt>
                <c:pt idx="3">
                  <c:v>Average services</c:v>
                </c:pt>
                <c:pt idx="4">
                  <c:v>Commerce</c:v>
                </c:pt>
              </c:strCache>
              <c:extLst/>
            </c:strRef>
          </c:cat>
          <c:val>
            <c:numRef>
              <c:f>'[Chart in Microsoft PowerPoint]Sheet 1'!$B$28:$B$39</c:f>
              <c:numCache>
                <c:formatCode>0.0%</c:formatCode>
                <c:ptCount val="5"/>
                <c:pt idx="0">
                  <c:v>5.5114569484632822E-2</c:v>
                </c:pt>
                <c:pt idx="1">
                  <c:v>7.066727248505715E-2</c:v>
                </c:pt>
                <c:pt idx="2">
                  <c:v>7.6212119046598165E-2</c:v>
                </c:pt>
                <c:pt idx="3">
                  <c:v>0.10203672693192715</c:v>
                </c:pt>
                <c:pt idx="4">
                  <c:v>0.13662395136984271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F80A-4103-8AE4-F34A2F8151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61311984"/>
        <c:axId val="196132062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'[Chart in Microsoft PowerPoint]Sheet 1'!$C$27</c15:sqref>
                        </c15:formulaRef>
                      </c:ext>
                    </c:extLst>
                    <c:strCache>
                      <c:ptCount val="1"/>
                      <c:pt idx="0">
                        <c:v>Share 25-49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'[Chart in Microsoft PowerPoint]Sheet 1'!$A$28:$A$39</c15:sqref>
                        </c15:formulaRef>
                      </c:ext>
                    </c:extLst>
                    <c:strCache>
                      <c:ptCount val="5"/>
                      <c:pt idx="0">
                        <c:v>Finance</c:v>
                      </c:pt>
                      <c:pt idx="1">
                        <c:v>Average non-services</c:v>
                      </c:pt>
                      <c:pt idx="2">
                        <c:v>Care</c:v>
                      </c:pt>
                      <c:pt idx="3">
                        <c:v>Average services</c:v>
                      </c:pt>
                      <c:pt idx="4">
                        <c:v>Commerce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'[Chart in Microsoft PowerPoint]Sheet 1'!$C$28:$C$39</c15:sqref>
                        </c15:formulaRef>
                      </c:ext>
                    </c:extLst>
                    <c:numCache>
                      <c:formatCode>0.0%</c:formatCode>
                      <c:ptCount val="5"/>
                      <c:pt idx="0">
                        <c:v>0.62614373973566895</c:v>
                      </c:pt>
                      <c:pt idx="1">
                        <c:v>0.57485662165956197</c:v>
                      </c:pt>
                      <c:pt idx="2">
                        <c:v>0.55672912468258851</c:v>
                      </c:pt>
                      <c:pt idx="3">
                        <c:v>0.58314838187081319</c:v>
                      </c:pt>
                      <c:pt idx="4">
                        <c:v>0.57679639512850622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F80A-4103-8AE4-F34A2F81511A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'[Chart in Microsoft PowerPoint]Sheet 1'!$D$27</c15:sqref>
                        </c15:formulaRef>
                      </c:ext>
                    </c:extLst>
                    <c:strCache>
                      <c:ptCount val="1"/>
                      <c:pt idx="0">
                        <c:v>Share 50-64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'[Chart in Microsoft PowerPoint]Sheet 1'!$A$28:$A$39</c15:sqref>
                        </c15:formulaRef>
                      </c:ext>
                    </c:extLst>
                    <c:strCache>
                      <c:ptCount val="5"/>
                      <c:pt idx="0">
                        <c:v>Finance</c:v>
                      </c:pt>
                      <c:pt idx="1">
                        <c:v>Average non-services</c:v>
                      </c:pt>
                      <c:pt idx="2">
                        <c:v>Care</c:v>
                      </c:pt>
                      <c:pt idx="3">
                        <c:v>Average services</c:v>
                      </c:pt>
                      <c:pt idx="4">
                        <c:v>Commerce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'[Chart in Microsoft PowerPoint]Sheet 1'!$D$28:$D$39</c15:sqref>
                        </c15:formulaRef>
                      </c:ext>
                    </c:extLst>
                    <c:numCache>
                      <c:formatCode>0.0%</c:formatCode>
                      <c:ptCount val="5"/>
                      <c:pt idx="0">
                        <c:v>0.30732384452960038</c:v>
                      </c:pt>
                      <c:pt idx="1">
                        <c:v>0.33630170395832365</c:v>
                      </c:pt>
                      <c:pt idx="2">
                        <c:v>0.33805460669553744</c:v>
                      </c:pt>
                      <c:pt idx="3">
                        <c:v>0.28718570764440488</c:v>
                      </c:pt>
                      <c:pt idx="4">
                        <c:v>0.26903430647342341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F80A-4103-8AE4-F34A2F81511A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'[Chart in Microsoft PowerPoint]Sheet 1'!$E$27</c15:sqref>
                        </c15:formulaRef>
                      </c:ext>
                    </c:extLst>
                    <c:strCache>
                      <c:ptCount val="1"/>
                      <c:pt idx="0">
                        <c:v>Share 65+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'[Chart in Microsoft PowerPoint]Sheet 1'!$A$28:$A$39</c15:sqref>
                        </c15:formulaRef>
                      </c:ext>
                    </c:extLst>
                    <c:strCache>
                      <c:ptCount val="5"/>
                      <c:pt idx="0">
                        <c:v>Finance</c:v>
                      </c:pt>
                      <c:pt idx="1">
                        <c:v>Average non-services</c:v>
                      </c:pt>
                      <c:pt idx="2">
                        <c:v>Care</c:v>
                      </c:pt>
                      <c:pt idx="3">
                        <c:v>Average services</c:v>
                      </c:pt>
                      <c:pt idx="4">
                        <c:v>Commerce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'[Chart in Microsoft PowerPoint]Sheet 1'!$E$28:$E$39</c15:sqref>
                        </c15:formulaRef>
                      </c:ext>
                    </c:extLst>
                    <c:numCache>
                      <c:formatCode>0.0%</c:formatCode>
                      <c:ptCount val="5"/>
                      <c:pt idx="0">
                        <c:v>1.1398295143505122E-2</c:v>
                      </c:pt>
                      <c:pt idx="1">
                        <c:v>2.0569209813752848E-2</c:v>
                      </c:pt>
                      <c:pt idx="2">
                        <c:v>2.9008913725994637E-2</c:v>
                      </c:pt>
                      <c:pt idx="3">
                        <c:v>2.7618552475788746E-2</c:v>
                      </c:pt>
                      <c:pt idx="4">
                        <c:v>1.7545347028227704E-2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F80A-4103-8AE4-F34A2F81511A}"/>
                  </c:ext>
                </c:extLst>
              </c15:ser>
            </c15:filteredBarSeries>
          </c:ext>
        </c:extLst>
      </c:barChart>
      <c:catAx>
        <c:axId val="1961311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1320624"/>
        <c:crosses val="autoZero"/>
        <c:auto val="1"/>
        <c:lblAlgn val="ctr"/>
        <c:lblOffset val="100"/>
        <c:noMultiLvlLbl val="0"/>
      </c:catAx>
      <c:valAx>
        <c:axId val="1961320624"/>
        <c:scaling>
          <c:orientation val="minMax"/>
          <c:max val="0.15000000000000002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1311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0AD0E8-0CF0-4E9D-A3D3-277A6D46887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7BC47F-E4B7-4FF2-876D-5CE4105CFD34}">
      <dgm:prSet/>
      <dgm:spPr/>
      <dgm:t>
        <a:bodyPr/>
        <a:lstStyle/>
        <a:p>
          <a:r>
            <a:rPr lang="en-GB" b="1"/>
            <a:t>The peg is pretty big! </a:t>
          </a:r>
          <a:endParaRPr lang="en-US"/>
        </a:p>
      </dgm:t>
    </dgm:pt>
    <dgm:pt modelId="{740EE114-58DF-4F0F-80EC-B2ADD2558F32}" type="parTrans" cxnId="{FB485605-74A1-468E-A0BA-64BD004EE23B}">
      <dgm:prSet/>
      <dgm:spPr/>
      <dgm:t>
        <a:bodyPr/>
        <a:lstStyle/>
        <a:p>
          <a:endParaRPr lang="en-US"/>
        </a:p>
      </dgm:t>
    </dgm:pt>
    <dgm:pt modelId="{52D215F3-2436-4B34-864F-050108623910}" type="sibTrans" cxnId="{FB485605-74A1-468E-A0BA-64BD004EE23B}">
      <dgm:prSet/>
      <dgm:spPr/>
      <dgm:t>
        <a:bodyPr/>
        <a:lstStyle/>
        <a:p>
          <a:endParaRPr lang="en-US"/>
        </a:p>
      </dgm:t>
    </dgm:pt>
    <dgm:pt modelId="{BDA4AF8B-2AB4-4A6D-8D93-58D6FCB75598}">
      <dgm:prSet/>
      <dgm:spPr/>
      <dgm:t>
        <a:bodyPr/>
        <a:lstStyle/>
        <a:p>
          <a:r>
            <a:rPr lang="en-GB" dirty="0"/>
            <a:t>Services are central in our economy</a:t>
          </a:r>
          <a:endParaRPr lang="en-US" dirty="0"/>
        </a:p>
      </dgm:t>
    </dgm:pt>
    <dgm:pt modelId="{F3FF086B-2757-4911-ABDF-AA8508B90558}" type="parTrans" cxnId="{1A48691C-D580-4F67-A0CA-C6092184E9F6}">
      <dgm:prSet/>
      <dgm:spPr/>
      <dgm:t>
        <a:bodyPr/>
        <a:lstStyle/>
        <a:p>
          <a:endParaRPr lang="en-US"/>
        </a:p>
      </dgm:t>
    </dgm:pt>
    <dgm:pt modelId="{247DF4FE-C9D8-442C-BD66-6F65028DD1BC}" type="sibTrans" cxnId="{1A48691C-D580-4F67-A0CA-C6092184E9F6}">
      <dgm:prSet/>
      <dgm:spPr/>
      <dgm:t>
        <a:bodyPr/>
        <a:lstStyle/>
        <a:p>
          <a:endParaRPr lang="en-US"/>
        </a:p>
      </dgm:t>
    </dgm:pt>
    <dgm:pt modelId="{48BE1833-E2C7-41DE-AB06-DC2AF746028D}">
      <dgm:prSet/>
      <dgm:spPr/>
      <dgm:t>
        <a:bodyPr/>
        <a:lstStyle/>
        <a:p>
          <a:r>
            <a:rPr lang="en-GB" b="1" dirty="0"/>
            <a:t>The hole is pretty small!</a:t>
          </a:r>
          <a:endParaRPr lang="en-US" dirty="0"/>
        </a:p>
      </dgm:t>
    </dgm:pt>
    <dgm:pt modelId="{9B59C034-C1F2-4312-BC8A-A0C7F2F33F9B}" type="parTrans" cxnId="{927B2919-988C-494B-B433-A45DC2BD1D8D}">
      <dgm:prSet/>
      <dgm:spPr/>
      <dgm:t>
        <a:bodyPr/>
        <a:lstStyle/>
        <a:p>
          <a:endParaRPr lang="en-US"/>
        </a:p>
      </dgm:t>
    </dgm:pt>
    <dgm:pt modelId="{4509042E-DDD9-4383-BF45-863AF49693BA}" type="sibTrans" cxnId="{927B2919-988C-494B-B433-A45DC2BD1D8D}">
      <dgm:prSet/>
      <dgm:spPr/>
      <dgm:t>
        <a:bodyPr/>
        <a:lstStyle/>
        <a:p>
          <a:endParaRPr lang="en-US"/>
        </a:p>
      </dgm:t>
    </dgm:pt>
    <dgm:pt modelId="{3EF9AED1-DFA8-4BD3-A454-3895CD7EAE02}">
      <dgm:prSet/>
      <dgm:spPr/>
      <dgm:t>
        <a:bodyPr/>
        <a:lstStyle/>
        <a:p>
          <a:r>
            <a:rPr lang="en-GB" dirty="0"/>
            <a:t>Collective bargaining is very low</a:t>
          </a:r>
          <a:endParaRPr lang="en-US" dirty="0"/>
        </a:p>
      </dgm:t>
    </dgm:pt>
    <dgm:pt modelId="{D857DD0E-444D-4071-A167-E900C72A5768}" type="parTrans" cxnId="{A1827044-017B-4B29-82C2-359410D5DB0C}">
      <dgm:prSet/>
      <dgm:spPr/>
      <dgm:t>
        <a:bodyPr/>
        <a:lstStyle/>
        <a:p>
          <a:endParaRPr lang="en-US"/>
        </a:p>
      </dgm:t>
    </dgm:pt>
    <dgm:pt modelId="{B6C26A88-CD71-4C4D-8207-F3C94D553B91}" type="sibTrans" cxnId="{A1827044-017B-4B29-82C2-359410D5DB0C}">
      <dgm:prSet/>
      <dgm:spPr/>
      <dgm:t>
        <a:bodyPr/>
        <a:lstStyle/>
        <a:p>
          <a:endParaRPr lang="en-US"/>
        </a:p>
      </dgm:t>
    </dgm:pt>
    <dgm:pt modelId="{62973A59-B02C-48A5-B62D-2A84588E288E}">
      <dgm:prSet/>
      <dgm:spPr/>
      <dgm:t>
        <a:bodyPr/>
        <a:lstStyle/>
        <a:p>
          <a:r>
            <a:rPr lang="en-GB" b="1" dirty="0"/>
            <a:t>The hole is the wrong shape</a:t>
          </a:r>
          <a:endParaRPr lang="en-US" dirty="0"/>
        </a:p>
      </dgm:t>
    </dgm:pt>
    <dgm:pt modelId="{4084D167-C757-4598-BCB7-26F642C29547}" type="parTrans" cxnId="{091A4CAD-463F-45AC-9EEF-A9DAF6813E70}">
      <dgm:prSet/>
      <dgm:spPr/>
      <dgm:t>
        <a:bodyPr/>
        <a:lstStyle/>
        <a:p>
          <a:endParaRPr lang="en-US"/>
        </a:p>
      </dgm:t>
    </dgm:pt>
    <dgm:pt modelId="{BBAE5CD5-1F69-4F57-A1A8-7F3B8979242A}" type="sibTrans" cxnId="{091A4CAD-463F-45AC-9EEF-A9DAF6813E70}">
      <dgm:prSet/>
      <dgm:spPr/>
      <dgm:t>
        <a:bodyPr/>
        <a:lstStyle/>
        <a:p>
          <a:endParaRPr lang="en-US"/>
        </a:p>
      </dgm:t>
    </dgm:pt>
    <dgm:pt modelId="{22D85945-3D96-4114-B155-BB8A2D555A90}">
      <dgm:prSet/>
      <dgm:spPr/>
      <dgm:t>
        <a:bodyPr/>
        <a:lstStyle/>
        <a:p>
          <a:r>
            <a:rPr lang="en-GB" dirty="0"/>
            <a:t>Collective bargaining faces specific challenges in services</a:t>
          </a:r>
          <a:endParaRPr lang="en-US" dirty="0"/>
        </a:p>
      </dgm:t>
    </dgm:pt>
    <dgm:pt modelId="{015088C0-6A98-44C7-8A60-3D837B0486B0}" type="parTrans" cxnId="{8850709C-5290-4CCC-8DB6-54169C22FC97}">
      <dgm:prSet/>
      <dgm:spPr/>
      <dgm:t>
        <a:bodyPr/>
        <a:lstStyle/>
        <a:p>
          <a:endParaRPr lang="en-US"/>
        </a:p>
      </dgm:t>
    </dgm:pt>
    <dgm:pt modelId="{19E3F041-9035-45FB-A00A-D70EC2FF9F9F}" type="sibTrans" cxnId="{8850709C-5290-4CCC-8DB6-54169C22FC97}">
      <dgm:prSet/>
      <dgm:spPr/>
      <dgm:t>
        <a:bodyPr/>
        <a:lstStyle/>
        <a:p>
          <a:endParaRPr lang="en-US"/>
        </a:p>
      </dgm:t>
    </dgm:pt>
    <dgm:pt modelId="{E59DE99D-F295-4286-9234-23BD85E693C3}">
      <dgm:prSet/>
      <dgm:spPr/>
      <dgm:t>
        <a:bodyPr/>
        <a:lstStyle/>
        <a:p>
          <a:r>
            <a:rPr lang="en-GB" b="1" dirty="0"/>
            <a:t>The hammer, the file, or something else?</a:t>
          </a:r>
          <a:endParaRPr lang="en-US" dirty="0"/>
        </a:p>
      </dgm:t>
    </dgm:pt>
    <dgm:pt modelId="{0726AE3A-A199-4CCA-A21E-324CF9CD9AEA}" type="parTrans" cxnId="{415436D4-00FA-4EFE-BAC9-6CBECD60FD01}">
      <dgm:prSet/>
      <dgm:spPr/>
      <dgm:t>
        <a:bodyPr/>
        <a:lstStyle/>
        <a:p>
          <a:endParaRPr lang="en-US"/>
        </a:p>
      </dgm:t>
    </dgm:pt>
    <dgm:pt modelId="{AA5385C1-ABF3-4EDB-AB27-74FE53625247}" type="sibTrans" cxnId="{415436D4-00FA-4EFE-BAC9-6CBECD60FD01}">
      <dgm:prSet/>
      <dgm:spPr/>
      <dgm:t>
        <a:bodyPr/>
        <a:lstStyle/>
        <a:p>
          <a:endParaRPr lang="en-US"/>
        </a:p>
      </dgm:t>
    </dgm:pt>
    <dgm:pt modelId="{EA06813A-9511-4ED6-8963-F17ACAE9EFEE}">
      <dgm:prSet/>
      <dgm:spPr/>
      <dgm:t>
        <a:bodyPr/>
        <a:lstStyle/>
        <a:p>
          <a:r>
            <a:rPr lang="en-GB" dirty="0"/>
            <a:t>What to do?</a:t>
          </a:r>
          <a:endParaRPr lang="en-US" dirty="0"/>
        </a:p>
      </dgm:t>
    </dgm:pt>
    <dgm:pt modelId="{5E23FC24-AB2D-4184-8981-7797794464DD}" type="parTrans" cxnId="{5947E266-FB00-48FA-8D0A-D7EE5DF3C24A}">
      <dgm:prSet/>
      <dgm:spPr/>
      <dgm:t>
        <a:bodyPr/>
        <a:lstStyle/>
        <a:p>
          <a:endParaRPr lang="en-US"/>
        </a:p>
      </dgm:t>
    </dgm:pt>
    <dgm:pt modelId="{1F220E6F-5CA2-4586-B80C-FC74A2CDF92E}" type="sibTrans" cxnId="{5947E266-FB00-48FA-8D0A-D7EE5DF3C24A}">
      <dgm:prSet/>
      <dgm:spPr/>
      <dgm:t>
        <a:bodyPr/>
        <a:lstStyle/>
        <a:p>
          <a:endParaRPr lang="en-US"/>
        </a:p>
      </dgm:t>
    </dgm:pt>
    <dgm:pt modelId="{A4D35291-52FD-4E5B-B605-490B9DC124F0}" type="pres">
      <dgm:prSet presAssocID="{320AD0E8-0CF0-4E9D-A3D3-277A6D468876}" presName="linear" presStyleCnt="0">
        <dgm:presLayoutVars>
          <dgm:animLvl val="lvl"/>
          <dgm:resizeHandles val="exact"/>
        </dgm:presLayoutVars>
      </dgm:prSet>
      <dgm:spPr/>
    </dgm:pt>
    <dgm:pt modelId="{DC1CF340-3329-4F20-99E4-9835CCE65A9F}" type="pres">
      <dgm:prSet presAssocID="{3D7BC47F-E4B7-4FF2-876D-5CE4105CFD3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DFA1FBE-2177-4D8A-8EF2-6ADA59FD5F66}" type="pres">
      <dgm:prSet presAssocID="{3D7BC47F-E4B7-4FF2-876D-5CE4105CFD34}" presName="childText" presStyleLbl="revTx" presStyleIdx="0" presStyleCnt="4">
        <dgm:presLayoutVars>
          <dgm:bulletEnabled val="1"/>
        </dgm:presLayoutVars>
      </dgm:prSet>
      <dgm:spPr/>
    </dgm:pt>
    <dgm:pt modelId="{22B204CC-3282-4410-AFC7-9DF9D72D7F70}" type="pres">
      <dgm:prSet presAssocID="{48BE1833-E2C7-41DE-AB06-DC2AF746028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1A4C065-3D95-452C-90BD-4006B45C2B01}" type="pres">
      <dgm:prSet presAssocID="{48BE1833-E2C7-41DE-AB06-DC2AF746028D}" presName="childText" presStyleLbl="revTx" presStyleIdx="1" presStyleCnt="4">
        <dgm:presLayoutVars>
          <dgm:bulletEnabled val="1"/>
        </dgm:presLayoutVars>
      </dgm:prSet>
      <dgm:spPr/>
    </dgm:pt>
    <dgm:pt modelId="{14CAFCBA-00B5-4C55-BBFE-C3BDB544DF79}" type="pres">
      <dgm:prSet presAssocID="{62973A59-B02C-48A5-B62D-2A84588E288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87C3A0A-73EA-4F9D-8FE5-69EB9208E90E}" type="pres">
      <dgm:prSet presAssocID="{62973A59-B02C-48A5-B62D-2A84588E288E}" presName="childText" presStyleLbl="revTx" presStyleIdx="2" presStyleCnt="4">
        <dgm:presLayoutVars>
          <dgm:bulletEnabled val="1"/>
        </dgm:presLayoutVars>
      </dgm:prSet>
      <dgm:spPr/>
    </dgm:pt>
    <dgm:pt modelId="{ADCDD12C-85A4-4E94-842F-417E9F55143F}" type="pres">
      <dgm:prSet presAssocID="{E59DE99D-F295-4286-9234-23BD85E693C3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FB2D45FF-B988-49E1-9633-B1CF91BAEFF3}" type="pres">
      <dgm:prSet presAssocID="{E59DE99D-F295-4286-9234-23BD85E693C3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FB485605-74A1-468E-A0BA-64BD004EE23B}" srcId="{320AD0E8-0CF0-4E9D-A3D3-277A6D468876}" destId="{3D7BC47F-E4B7-4FF2-876D-5CE4105CFD34}" srcOrd="0" destOrd="0" parTransId="{740EE114-58DF-4F0F-80EC-B2ADD2558F32}" sibTransId="{52D215F3-2436-4B34-864F-050108623910}"/>
    <dgm:cxn modelId="{1103DE0A-AD19-407B-A285-13248E0F3052}" type="presOf" srcId="{3EF9AED1-DFA8-4BD3-A454-3895CD7EAE02}" destId="{21A4C065-3D95-452C-90BD-4006B45C2B01}" srcOrd="0" destOrd="0" presId="urn:microsoft.com/office/officeart/2005/8/layout/vList2"/>
    <dgm:cxn modelId="{927B2919-988C-494B-B433-A45DC2BD1D8D}" srcId="{320AD0E8-0CF0-4E9D-A3D3-277A6D468876}" destId="{48BE1833-E2C7-41DE-AB06-DC2AF746028D}" srcOrd="1" destOrd="0" parTransId="{9B59C034-C1F2-4312-BC8A-A0C7F2F33F9B}" sibTransId="{4509042E-DDD9-4383-BF45-863AF49693BA}"/>
    <dgm:cxn modelId="{1A48691C-D580-4F67-A0CA-C6092184E9F6}" srcId="{3D7BC47F-E4B7-4FF2-876D-5CE4105CFD34}" destId="{BDA4AF8B-2AB4-4A6D-8D93-58D6FCB75598}" srcOrd="0" destOrd="0" parTransId="{F3FF086B-2757-4911-ABDF-AA8508B90558}" sibTransId="{247DF4FE-C9D8-442C-BD66-6F65028DD1BC}"/>
    <dgm:cxn modelId="{742F7E5E-AB7C-45E3-930D-40A1366320AC}" type="presOf" srcId="{62973A59-B02C-48A5-B62D-2A84588E288E}" destId="{14CAFCBA-00B5-4C55-BBFE-C3BDB544DF79}" srcOrd="0" destOrd="0" presId="urn:microsoft.com/office/officeart/2005/8/layout/vList2"/>
    <dgm:cxn modelId="{A1827044-017B-4B29-82C2-359410D5DB0C}" srcId="{48BE1833-E2C7-41DE-AB06-DC2AF746028D}" destId="{3EF9AED1-DFA8-4BD3-A454-3895CD7EAE02}" srcOrd="0" destOrd="0" parTransId="{D857DD0E-444D-4071-A167-E900C72A5768}" sibTransId="{B6C26A88-CD71-4C4D-8207-F3C94D553B91}"/>
    <dgm:cxn modelId="{5947E266-FB00-48FA-8D0A-D7EE5DF3C24A}" srcId="{E59DE99D-F295-4286-9234-23BD85E693C3}" destId="{EA06813A-9511-4ED6-8963-F17ACAE9EFEE}" srcOrd="0" destOrd="0" parTransId="{5E23FC24-AB2D-4184-8981-7797794464DD}" sibTransId="{1F220E6F-5CA2-4586-B80C-FC74A2CDF92E}"/>
    <dgm:cxn modelId="{13B8EC4D-DF60-4664-982C-7E5CF388917D}" type="presOf" srcId="{48BE1833-E2C7-41DE-AB06-DC2AF746028D}" destId="{22B204CC-3282-4410-AFC7-9DF9D72D7F70}" srcOrd="0" destOrd="0" presId="urn:microsoft.com/office/officeart/2005/8/layout/vList2"/>
    <dgm:cxn modelId="{C93E654F-DE22-4125-AB8E-00939431A1B6}" type="presOf" srcId="{EA06813A-9511-4ED6-8963-F17ACAE9EFEE}" destId="{FB2D45FF-B988-49E1-9633-B1CF91BAEFF3}" srcOrd="0" destOrd="0" presId="urn:microsoft.com/office/officeart/2005/8/layout/vList2"/>
    <dgm:cxn modelId="{D332928E-A4E2-49E3-9254-308BC342ACC9}" type="presOf" srcId="{22D85945-3D96-4114-B155-BB8A2D555A90}" destId="{C87C3A0A-73EA-4F9D-8FE5-69EB9208E90E}" srcOrd="0" destOrd="0" presId="urn:microsoft.com/office/officeart/2005/8/layout/vList2"/>
    <dgm:cxn modelId="{8850709C-5290-4CCC-8DB6-54169C22FC97}" srcId="{62973A59-B02C-48A5-B62D-2A84588E288E}" destId="{22D85945-3D96-4114-B155-BB8A2D555A90}" srcOrd="0" destOrd="0" parTransId="{015088C0-6A98-44C7-8A60-3D837B0486B0}" sibTransId="{19E3F041-9035-45FB-A00A-D70EC2FF9F9F}"/>
    <dgm:cxn modelId="{091A4CAD-463F-45AC-9EEF-A9DAF6813E70}" srcId="{320AD0E8-0CF0-4E9D-A3D3-277A6D468876}" destId="{62973A59-B02C-48A5-B62D-2A84588E288E}" srcOrd="2" destOrd="0" parTransId="{4084D167-C757-4598-BCB7-26F642C29547}" sibTransId="{BBAE5CD5-1F69-4F57-A1A8-7F3B8979242A}"/>
    <dgm:cxn modelId="{B8CF1AC1-F9C9-441B-BE01-6C59E6079E38}" type="presOf" srcId="{3D7BC47F-E4B7-4FF2-876D-5CE4105CFD34}" destId="{DC1CF340-3329-4F20-99E4-9835CCE65A9F}" srcOrd="0" destOrd="0" presId="urn:microsoft.com/office/officeart/2005/8/layout/vList2"/>
    <dgm:cxn modelId="{33FA3EC3-B3B2-477A-B96D-2C1E40521457}" type="presOf" srcId="{BDA4AF8B-2AB4-4A6D-8D93-58D6FCB75598}" destId="{ADFA1FBE-2177-4D8A-8EF2-6ADA59FD5F66}" srcOrd="0" destOrd="0" presId="urn:microsoft.com/office/officeart/2005/8/layout/vList2"/>
    <dgm:cxn modelId="{415436D4-00FA-4EFE-BAC9-6CBECD60FD01}" srcId="{320AD0E8-0CF0-4E9D-A3D3-277A6D468876}" destId="{E59DE99D-F295-4286-9234-23BD85E693C3}" srcOrd="3" destOrd="0" parTransId="{0726AE3A-A199-4CCA-A21E-324CF9CD9AEA}" sibTransId="{AA5385C1-ABF3-4EDB-AB27-74FE53625247}"/>
    <dgm:cxn modelId="{9076FDDF-6805-477C-AC9D-0020EDEEBAF7}" type="presOf" srcId="{E59DE99D-F295-4286-9234-23BD85E693C3}" destId="{ADCDD12C-85A4-4E94-842F-417E9F55143F}" srcOrd="0" destOrd="0" presId="urn:microsoft.com/office/officeart/2005/8/layout/vList2"/>
    <dgm:cxn modelId="{A409C1E0-1054-4C2E-A2A6-B1D643177188}" type="presOf" srcId="{320AD0E8-0CF0-4E9D-A3D3-277A6D468876}" destId="{A4D35291-52FD-4E5B-B605-490B9DC124F0}" srcOrd="0" destOrd="0" presId="urn:microsoft.com/office/officeart/2005/8/layout/vList2"/>
    <dgm:cxn modelId="{0528D7EE-E423-4AF8-8ED1-1CDB5C5C9517}" type="presParOf" srcId="{A4D35291-52FD-4E5B-B605-490B9DC124F0}" destId="{DC1CF340-3329-4F20-99E4-9835CCE65A9F}" srcOrd="0" destOrd="0" presId="urn:microsoft.com/office/officeart/2005/8/layout/vList2"/>
    <dgm:cxn modelId="{83280053-12A6-4A4C-AEE5-717E16808362}" type="presParOf" srcId="{A4D35291-52FD-4E5B-B605-490B9DC124F0}" destId="{ADFA1FBE-2177-4D8A-8EF2-6ADA59FD5F66}" srcOrd="1" destOrd="0" presId="urn:microsoft.com/office/officeart/2005/8/layout/vList2"/>
    <dgm:cxn modelId="{50A198B8-CC0B-49A8-A96A-3DAC5DD4CBF3}" type="presParOf" srcId="{A4D35291-52FD-4E5B-B605-490B9DC124F0}" destId="{22B204CC-3282-4410-AFC7-9DF9D72D7F70}" srcOrd="2" destOrd="0" presId="urn:microsoft.com/office/officeart/2005/8/layout/vList2"/>
    <dgm:cxn modelId="{D149118B-0AEB-4CF6-9A03-D46B0BA8630E}" type="presParOf" srcId="{A4D35291-52FD-4E5B-B605-490B9DC124F0}" destId="{21A4C065-3D95-452C-90BD-4006B45C2B01}" srcOrd="3" destOrd="0" presId="urn:microsoft.com/office/officeart/2005/8/layout/vList2"/>
    <dgm:cxn modelId="{86464E17-7CC3-4E69-BFDD-DF4832A7F391}" type="presParOf" srcId="{A4D35291-52FD-4E5B-B605-490B9DC124F0}" destId="{14CAFCBA-00B5-4C55-BBFE-C3BDB544DF79}" srcOrd="4" destOrd="0" presId="urn:microsoft.com/office/officeart/2005/8/layout/vList2"/>
    <dgm:cxn modelId="{5B35679D-779D-4398-AA02-A5D1FEAE0386}" type="presParOf" srcId="{A4D35291-52FD-4E5B-B605-490B9DC124F0}" destId="{C87C3A0A-73EA-4F9D-8FE5-69EB9208E90E}" srcOrd="5" destOrd="0" presId="urn:microsoft.com/office/officeart/2005/8/layout/vList2"/>
    <dgm:cxn modelId="{4D19FF59-26DC-40D1-BD5D-EEC5FBB45D12}" type="presParOf" srcId="{A4D35291-52FD-4E5B-B605-490B9DC124F0}" destId="{ADCDD12C-85A4-4E94-842F-417E9F55143F}" srcOrd="6" destOrd="0" presId="urn:microsoft.com/office/officeart/2005/8/layout/vList2"/>
    <dgm:cxn modelId="{A828AA3F-0B69-411E-8D68-DD5BEEC23A6E}" type="presParOf" srcId="{A4D35291-52FD-4E5B-B605-490B9DC124F0}" destId="{FB2D45FF-B988-49E1-9633-B1CF91BAEFF3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E3532D-A4EE-4520-A7EA-1FFEAE7DE429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BE"/>
        </a:p>
      </dgm:t>
    </dgm:pt>
    <dgm:pt modelId="{265DCB46-3A14-4D1C-AC35-5514A6FC9BDC}">
      <dgm:prSet phldrT="[Text]"/>
      <dgm:spPr/>
      <dgm:t>
        <a:bodyPr/>
        <a:lstStyle/>
        <a:p>
          <a:r>
            <a:rPr lang="en-GB" b="1" dirty="0"/>
            <a:t>Challenges for services</a:t>
          </a:r>
          <a:endParaRPr lang="en-BE" b="1" dirty="0"/>
        </a:p>
      </dgm:t>
    </dgm:pt>
    <dgm:pt modelId="{AB6DB36C-E312-4292-A21D-40F88398486E}" type="parTrans" cxnId="{727DB83B-ADED-469C-A215-819B34292E8C}">
      <dgm:prSet/>
      <dgm:spPr/>
      <dgm:t>
        <a:bodyPr/>
        <a:lstStyle/>
        <a:p>
          <a:endParaRPr lang="en-BE"/>
        </a:p>
      </dgm:t>
    </dgm:pt>
    <dgm:pt modelId="{45A64912-AE07-484B-B7D0-55348C97B491}" type="sibTrans" cxnId="{727DB83B-ADED-469C-A215-819B34292E8C}">
      <dgm:prSet/>
      <dgm:spPr/>
      <dgm:t>
        <a:bodyPr/>
        <a:lstStyle/>
        <a:p>
          <a:endParaRPr lang="en-BE"/>
        </a:p>
      </dgm:t>
    </dgm:pt>
    <dgm:pt modelId="{C73AF236-585D-4417-BD18-1F7CF953F457}">
      <dgm:prSet phldrT="[Text]"/>
      <dgm:spPr/>
    </dgm:pt>
    <dgm:pt modelId="{CFC9FAE1-4027-4992-A960-75491C2E6931}" type="parTrans" cxnId="{582C5AFE-3CDC-4C50-96C0-E7213D2EB6E3}">
      <dgm:prSet/>
      <dgm:spPr/>
      <dgm:t>
        <a:bodyPr/>
        <a:lstStyle/>
        <a:p>
          <a:endParaRPr lang="en-BE"/>
        </a:p>
      </dgm:t>
    </dgm:pt>
    <dgm:pt modelId="{17FE9CA3-6368-4090-A7FC-1EF8C970FDF4}" type="sibTrans" cxnId="{582C5AFE-3CDC-4C50-96C0-E7213D2EB6E3}">
      <dgm:prSet/>
      <dgm:spPr/>
      <dgm:t>
        <a:bodyPr/>
        <a:lstStyle/>
        <a:p>
          <a:endParaRPr lang="en-BE"/>
        </a:p>
      </dgm:t>
    </dgm:pt>
    <dgm:pt modelId="{5B584928-3B53-42CE-AAF4-8A8B9EE3C93D}">
      <dgm:prSet phldrT="[Text]"/>
      <dgm:spPr/>
    </dgm:pt>
    <dgm:pt modelId="{BA4AAC6D-9BE7-4E6C-A612-0A1288FA6C7D}" type="parTrans" cxnId="{9ACDBA3F-ED0E-46A4-97D0-CF526368CD14}">
      <dgm:prSet/>
      <dgm:spPr/>
      <dgm:t>
        <a:bodyPr/>
        <a:lstStyle/>
        <a:p>
          <a:endParaRPr lang="en-BE"/>
        </a:p>
      </dgm:t>
    </dgm:pt>
    <dgm:pt modelId="{563471F8-0CE8-43AB-B442-6F488FFC2C5B}" type="sibTrans" cxnId="{9ACDBA3F-ED0E-46A4-97D0-CF526368CD14}">
      <dgm:prSet/>
      <dgm:spPr/>
      <dgm:t>
        <a:bodyPr/>
        <a:lstStyle/>
        <a:p>
          <a:endParaRPr lang="en-BE"/>
        </a:p>
      </dgm:t>
    </dgm:pt>
    <dgm:pt modelId="{67334A73-E776-459E-9946-52A272BA096B}">
      <dgm:prSet phldrT="[Text]"/>
      <dgm:spPr/>
    </dgm:pt>
    <dgm:pt modelId="{24748CA9-AA7B-4B46-B9BB-ECD4BE5F1A20}" type="parTrans" cxnId="{EA880EED-9561-428D-8428-74B6CF855CE7}">
      <dgm:prSet/>
      <dgm:spPr/>
      <dgm:t>
        <a:bodyPr/>
        <a:lstStyle/>
        <a:p>
          <a:endParaRPr lang="en-BE"/>
        </a:p>
      </dgm:t>
    </dgm:pt>
    <dgm:pt modelId="{095E25B7-B069-4A47-AFFA-67329249532E}" type="sibTrans" cxnId="{EA880EED-9561-428D-8428-74B6CF855CE7}">
      <dgm:prSet/>
      <dgm:spPr/>
      <dgm:t>
        <a:bodyPr/>
        <a:lstStyle/>
        <a:p>
          <a:endParaRPr lang="en-BE"/>
        </a:p>
      </dgm:t>
    </dgm:pt>
    <dgm:pt modelId="{DF8B57F0-142B-4BF5-B2F2-014D9CEEB631}">
      <dgm:prSet phldrT="[Text]"/>
      <dgm:spPr/>
    </dgm:pt>
    <dgm:pt modelId="{0D0342C7-EE7C-4E46-9C24-7F1E4788E7B9}" type="parTrans" cxnId="{C6A4CA6F-C7A2-43DA-A36F-2100F88DD5AF}">
      <dgm:prSet/>
      <dgm:spPr/>
      <dgm:t>
        <a:bodyPr/>
        <a:lstStyle/>
        <a:p>
          <a:endParaRPr lang="en-BE"/>
        </a:p>
      </dgm:t>
    </dgm:pt>
    <dgm:pt modelId="{9CDAFA31-148B-446F-BEA3-6BE8D52E7E88}" type="sibTrans" cxnId="{C6A4CA6F-C7A2-43DA-A36F-2100F88DD5AF}">
      <dgm:prSet/>
      <dgm:spPr/>
      <dgm:t>
        <a:bodyPr/>
        <a:lstStyle/>
        <a:p>
          <a:endParaRPr lang="en-BE"/>
        </a:p>
      </dgm:t>
    </dgm:pt>
    <dgm:pt modelId="{90AC976A-4706-40EA-A758-B495E78128C8}">
      <dgm:prSet phldrT="[Text]"/>
      <dgm:spPr/>
    </dgm:pt>
    <dgm:pt modelId="{F25DB301-3C00-41BB-8D09-B1A47E0C9D79}" type="parTrans" cxnId="{FC4893AF-CB5F-494E-B7A7-F232CF92265E}">
      <dgm:prSet/>
      <dgm:spPr/>
      <dgm:t>
        <a:bodyPr/>
        <a:lstStyle/>
        <a:p>
          <a:endParaRPr lang="en-BE"/>
        </a:p>
      </dgm:t>
    </dgm:pt>
    <dgm:pt modelId="{39507AF9-7618-464D-BEB7-8283CF10E5B1}" type="sibTrans" cxnId="{FC4893AF-CB5F-494E-B7A7-F232CF92265E}">
      <dgm:prSet/>
      <dgm:spPr/>
      <dgm:t>
        <a:bodyPr/>
        <a:lstStyle/>
        <a:p>
          <a:endParaRPr lang="en-BE"/>
        </a:p>
      </dgm:t>
    </dgm:pt>
    <dgm:pt modelId="{F280BD5F-6E2D-4BDB-960E-13878BDC8F88}">
      <dgm:prSet phldrT="[Text]"/>
      <dgm:spPr/>
    </dgm:pt>
    <dgm:pt modelId="{9CE07833-E633-49DF-B7D9-C07571C717F1}" type="parTrans" cxnId="{5F705754-8D59-409E-B4B6-E07BAEEF451D}">
      <dgm:prSet/>
      <dgm:spPr/>
      <dgm:t>
        <a:bodyPr/>
        <a:lstStyle/>
        <a:p>
          <a:endParaRPr lang="en-BE"/>
        </a:p>
      </dgm:t>
    </dgm:pt>
    <dgm:pt modelId="{CE23DC90-8486-4A75-8EB7-CCD593451099}" type="sibTrans" cxnId="{5F705754-8D59-409E-B4B6-E07BAEEF451D}">
      <dgm:prSet/>
      <dgm:spPr/>
      <dgm:t>
        <a:bodyPr/>
        <a:lstStyle/>
        <a:p>
          <a:endParaRPr lang="en-BE"/>
        </a:p>
      </dgm:t>
    </dgm:pt>
    <dgm:pt modelId="{DD99EE54-42B8-4E71-9164-B735A40E2919}">
      <dgm:prSet phldrT="[Text]"/>
      <dgm:spPr/>
    </dgm:pt>
    <dgm:pt modelId="{636CE4A9-40C1-405A-B1C9-2A1EE7C4C0BA}" type="parTrans" cxnId="{B3DD6518-CF86-4313-A05C-2D9E47891094}">
      <dgm:prSet/>
      <dgm:spPr/>
      <dgm:t>
        <a:bodyPr/>
        <a:lstStyle/>
        <a:p>
          <a:endParaRPr lang="en-BE"/>
        </a:p>
      </dgm:t>
    </dgm:pt>
    <dgm:pt modelId="{9B915102-22E9-420F-ABF9-DF4E2D39016D}" type="sibTrans" cxnId="{B3DD6518-CF86-4313-A05C-2D9E47891094}">
      <dgm:prSet/>
      <dgm:spPr/>
      <dgm:t>
        <a:bodyPr/>
        <a:lstStyle/>
        <a:p>
          <a:endParaRPr lang="en-BE"/>
        </a:p>
      </dgm:t>
    </dgm:pt>
    <dgm:pt modelId="{983A4B23-0517-48A3-8F3D-1FD55FC78D93}">
      <dgm:prSet phldrT="[Text]"/>
      <dgm:spPr/>
    </dgm:pt>
    <dgm:pt modelId="{D47D0C3C-FF01-4C27-AA76-E01634A95739}" type="parTrans" cxnId="{47ACFBE5-1A21-4745-BA97-7F453538AE99}">
      <dgm:prSet/>
      <dgm:spPr/>
      <dgm:t>
        <a:bodyPr/>
        <a:lstStyle/>
        <a:p>
          <a:endParaRPr lang="en-BE"/>
        </a:p>
      </dgm:t>
    </dgm:pt>
    <dgm:pt modelId="{10BB0BDF-E097-424A-BDE2-8ECB16F62509}" type="sibTrans" cxnId="{47ACFBE5-1A21-4745-BA97-7F453538AE99}">
      <dgm:prSet/>
      <dgm:spPr/>
      <dgm:t>
        <a:bodyPr/>
        <a:lstStyle/>
        <a:p>
          <a:endParaRPr lang="en-BE"/>
        </a:p>
      </dgm:t>
    </dgm:pt>
    <dgm:pt modelId="{CEADB1D8-AD4F-49D8-860F-808E168BA9EB}">
      <dgm:prSet phldrT="[Text]"/>
      <dgm:spPr/>
      <dgm:t>
        <a:bodyPr/>
        <a:lstStyle/>
        <a:p>
          <a:r>
            <a:rPr lang="en-GB" b="1" dirty="0"/>
            <a:t>Workforce</a:t>
          </a:r>
          <a:endParaRPr lang="en-BE" b="1" dirty="0"/>
        </a:p>
      </dgm:t>
    </dgm:pt>
    <dgm:pt modelId="{57E2A9C9-7908-4195-A5BC-BA5ED2EEDDD1}" type="parTrans" cxnId="{F06ABE28-CB33-4FAC-9BE2-2D8EF1AB9CAC}">
      <dgm:prSet/>
      <dgm:spPr/>
      <dgm:t>
        <a:bodyPr/>
        <a:lstStyle/>
        <a:p>
          <a:endParaRPr lang="en-BE"/>
        </a:p>
      </dgm:t>
    </dgm:pt>
    <dgm:pt modelId="{DC1736F7-1BF9-4FBB-9BD5-3D4A966068F4}" type="sibTrans" cxnId="{F06ABE28-CB33-4FAC-9BE2-2D8EF1AB9CAC}">
      <dgm:prSet/>
      <dgm:spPr/>
      <dgm:t>
        <a:bodyPr/>
        <a:lstStyle/>
        <a:p>
          <a:endParaRPr lang="en-BE"/>
        </a:p>
      </dgm:t>
    </dgm:pt>
    <dgm:pt modelId="{FF77E84E-F3BC-41AA-8997-1D7E96AA7C75}">
      <dgm:prSet phldrT="[Text]"/>
      <dgm:spPr/>
      <dgm:t>
        <a:bodyPr/>
        <a:lstStyle/>
        <a:p>
          <a:r>
            <a:rPr lang="en-GB" b="1" dirty="0"/>
            <a:t>Trade unions</a:t>
          </a:r>
          <a:endParaRPr lang="en-BE" b="1" dirty="0"/>
        </a:p>
      </dgm:t>
    </dgm:pt>
    <dgm:pt modelId="{823EB24C-FDF2-4794-ACEA-663131FCB414}" type="parTrans" cxnId="{B721508F-8BD4-4D6F-8C8D-C053E25B0AAD}">
      <dgm:prSet/>
      <dgm:spPr/>
      <dgm:t>
        <a:bodyPr/>
        <a:lstStyle/>
        <a:p>
          <a:endParaRPr lang="en-BE"/>
        </a:p>
      </dgm:t>
    </dgm:pt>
    <dgm:pt modelId="{CF887BF2-4B66-45FA-8C1D-78FB2DCAD43D}" type="sibTrans" cxnId="{B721508F-8BD4-4D6F-8C8D-C053E25B0AAD}">
      <dgm:prSet/>
      <dgm:spPr/>
      <dgm:t>
        <a:bodyPr/>
        <a:lstStyle/>
        <a:p>
          <a:endParaRPr lang="en-BE"/>
        </a:p>
      </dgm:t>
    </dgm:pt>
    <dgm:pt modelId="{A48F8D56-5626-4DED-901C-B678711B7718}">
      <dgm:prSet phldrT="[Text]"/>
      <dgm:spPr/>
      <dgm:t>
        <a:bodyPr/>
        <a:lstStyle/>
        <a:p>
          <a:r>
            <a:rPr lang="en-GB" b="1"/>
            <a:t>Regulatory gaps</a:t>
          </a:r>
          <a:endParaRPr lang="en-BE" b="1" dirty="0"/>
        </a:p>
      </dgm:t>
    </dgm:pt>
    <dgm:pt modelId="{8C391A97-B1A8-4395-836E-75492E525792}" type="parTrans" cxnId="{64B9614D-EBB0-4AE9-A0DD-F59C19A6EF42}">
      <dgm:prSet/>
      <dgm:spPr/>
      <dgm:t>
        <a:bodyPr/>
        <a:lstStyle/>
        <a:p>
          <a:endParaRPr lang="en-BE"/>
        </a:p>
      </dgm:t>
    </dgm:pt>
    <dgm:pt modelId="{F64B1876-860A-4A07-A4E9-50E8FFB0FB4F}" type="sibTrans" cxnId="{64B9614D-EBB0-4AE9-A0DD-F59C19A6EF42}">
      <dgm:prSet/>
      <dgm:spPr/>
      <dgm:t>
        <a:bodyPr/>
        <a:lstStyle/>
        <a:p>
          <a:endParaRPr lang="en-BE"/>
        </a:p>
      </dgm:t>
    </dgm:pt>
    <dgm:pt modelId="{41E5DD7A-AA67-4EE4-913B-FC1250122B8E}">
      <dgm:prSet phldrT="[Text]"/>
      <dgm:spPr/>
      <dgm:t>
        <a:bodyPr/>
        <a:lstStyle/>
        <a:p>
          <a:r>
            <a:rPr lang="en-GB" b="1"/>
            <a:t>Employers</a:t>
          </a:r>
          <a:endParaRPr lang="en-BE" b="1" dirty="0"/>
        </a:p>
      </dgm:t>
    </dgm:pt>
    <dgm:pt modelId="{3C6BB892-BB47-452F-9DC8-CF4F353F0631}" type="parTrans" cxnId="{CB5E0909-1B1D-4019-96AE-695B035377F6}">
      <dgm:prSet/>
      <dgm:spPr/>
      <dgm:t>
        <a:bodyPr/>
        <a:lstStyle/>
        <a:p>
          <a:endParaRPr lang="en-BE"/>
        </a:p>
      </dgm:t>
    </dgm:pt>
    <dgm:pt modelId="{9B3B0C64-DB2F-4729-8154-6C657A18815D}" type="sibTrans" cxnId="{CB5E0909-1B1D-4019-96AE-695B035377F6}">
      <dgm:prSet/>
      <dgm:spPr/>
      <dgm:t>
        <a:bodyPr/>
        <a:lstStyle/>
        <a:p>
          <a:endParaRPr lang="en-BE"/>
        </a:p>
      </dgm:t>
    </dgm:pt>
    <dgm:pt modelId="{F6866407-E5E6-4E6E-86F0-179681F04200}" type="pres">
      <dgm:prSet presAssocID="{1EE3532D-A4EE-4520-A7EA-1FFEAE7DE429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3F50E96-5F1C-4C34-ACD8-50CD600B3CC1}" type="pres">
      <dgm:prSet presAssocID="{1EE3532D-A4EE-4520-A7EA-1FFEAE7DE429}" presName="matrix" presStyleCnt="0"/>
      <dgm:spPr/>
    </dgm:pt>
    <dgm:pt modelId="{3B7AF79C-DF91-43C4-9980-3873B7130D97}" type="pres">
      <dgm:prSet presAssocID="{1EE3532D-A4EE-4520-A7EA-1FFEAE7DE429}" presName="tile1" presStyleLbl="node1" presStyleIdx="0" presStyleCnt="4" custLinFactNeighborX="-392" custLinFactNeighborY="-1705"/>
      <dgm:spPr/>
    </dgm:pt>
    <dgm:pt modelId="{0ABD6027-597E-42CF-AA16-12C8D14EE5D3}" type="pres">
      <dgm:prSet presAssocID="{1EE3532D-A4EE-4520-A7EA-1FFEAE7DE42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9DBD69C-5B24-4CAC-950E-BE59D8596A07}" type="pres">
      <dgm:prSet presAssocID="{1EE3532D-A4EE-4520-A7EA-1FFEAE7DE429}" presName="tile2" presStyleLbl="node1" presStyleIdx="1" presStyleCnt="4"/>
      <dgm:spPr/>
    </dgm:pt>
    <dgm:pt modelId="{7B9E295C-8990-4A10-915F-3FB1242CA6D0}" type="pres">
      <dgm:prSet presAssocID="{1EE3532D-A4EE-4520-A7EA-1FFEAE7DE42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FBBEA60-B251-4EDA-93C1-BF9848D03CBB}" type="pres">
      <dgm:prSet presAssocID="{1EE3532D-A4EE-4520-A7EA-1FFEAE7DE429}" presName="tile3" presStyleLbl="node1" presStyleIdx="2" presStyleCnt="4"/>
      <dgm:spPr/>
    </dgm:pt>
    <dgm:pt modelId="{3A1C2B81-8BAA-4B2A-AEE7-964664AE3367}" type="pres">
      <dgm:prSet presAssocID="{1EE3532D-A4EE-4520-A7EA-1FFEAE7DE42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650CDAB-D206-4BE0-AA59-7CCE2AC2118A}" type="pres">
      <dgm:prSet presAssocID="{1EE3532D-A4EE-4520-A7EA-1FFEAE7DE429}" presName="tile4" presStyleLbl="node1" presStyleIdx="3" presStyleCnt="4"/>
      <dgm:spPr/>
    </dgm:pt>
    <dgm:pt modelId="{1EB96AF0-663F-4AE1-91C4-B33942262F3D}" type="pres">
      <dgm:prSet presAssocID="{1EE3532D-A4EE-4520-A7EA-1FFEAE7DE42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E877F343-FE84-4770-815F-D2F8A6FF2636}" type="pres">
      <dgm:prSet presAssocID="{1EE3532D-A4EE-4520-A7EA-1FFEAE7DE429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CB5E0909-1B1D-4019-96AE-695B035377F6}" srcId="{265DCB46-3A14-4D1C-AC35-5514A6FC9BDC}" destId="{41E5DD7A-AA67-4EE4-913B-FC1250122B8E}" srcOrd="1" destOrd="0" parTransId="{3C6BB892-BB47-452F-9DC8-CF4F353F0631}" sibTransId="{9B3B0C64-DB2F-4729-8154-6C657A18815D}"/>
    <dgm:cxn modelId="{B3DD6518-CF86-4313-A05C-2D9E47891094}" srcId="{DF8B57F0-142B-4BF5-B2F2-014D9CEEB631}" destId="{DD99EE54-42B8-4E71-9164-B735A40E2919}" srcOrd="2" destOrd="0" parTransId="{636CE4A9-40C1-405A-B1C9-2A1EE7C4C0BA}" sibTransId="{9B915102-22E9-420F-ABF9-DF4E2D39016D}"/>
    <dgm:cxn modelId="{F06ABE28-CB33-4FAC-9BE2-2D8EF1AB9CAC}" srcId="{265DCB46-3A14-4D1C-AC35-5514A6FC9BDC}" destId="{CEADB1D8-AD4F-49D8-860F-808E168BA9EB}" srcOrd="0" destOrd="0" parTransId="{57E2A9C9-7908-4195-A5BC-BA5ED2EEDDD1}" sibTransId="{DC1736F7-1BF9-4FBB-9BD5-3D4A966068F4}"/>
    <dgm:cxn modelId="{DF0BC428-7DF9-4397-921B-C45F084BEF84}" type="presOf" srcId="{41E5DD7A-AA67-4EE4-913B-FC1250122B8E}" destId="{C9DBD69C-5B24-4CAC-950E-BE59D8596A07}" srcOrd="0" destOrd="0" presId="urn:microsoft.com/office/officeart/2005/8/layout/matrix1"/>
    <dgm:cxn modelId="{727DB83B-ADED-469C-A215-819B34292E8C}" srcId="{1EE3532D-A4EE-4520-A7EA-1FFEAE7DE429}" destId="{265DCB46-3A14-4D1C-AC35-5514A6FC9BDC}" srcOrd="0" destOrd="0" parTransId="{AB6DB36C-E312-4292-A21D-40F88398486E}" sibTransId="{45A64912-AE07-484B-B7D0-55348C97B491}"/>
    <dgm:cxn modelId="{ED1ECB3E-7D74-44A6-8788-DAD567EA552E}" type="presOf" srcId="{FF77E84E-F3BC-41AA-8997-1D7E96AA7C75}" destId="{BFBBEA60-B251-4EDA-93C1-BF9848D03CBB}" srcOrd="0" destOrd="0" presId="urn:microsoft.com/office/officeart/2005/8/layout/matrix1"/>
    <dgm:cxn modelId="{9ACDBA3F-ED0E-46A4-97D0-CF526368CD14}" srcId="{C73AF236-585D-4417-BD18-1F7CF953F457}" destId="{5B584928-3B53-42CE-AAF4-8A8B9EE3C93D}" srcOrd="0" destOrd="0" parTransId="{BA4AAC6D-9BE7-4E6C-A612-0A1288FA6C7D}" sibTransId="{563471F8-0CE8-43AB-B442-6F488FFC2C5B}"/>
    <dgm:cxn modelId="{64B9614D-EBB0-4AE9-A0DD-F59C19A6EF42}" srcId="{265DCB46-3A14-4D1C-AC35-5514A6FC9BDC}" destId="{A48F8D56-5626-4DED-901C-B678711B7718}" srcOrd="3" destOrd="0" parTransId="{8C391A97-B1A8-4395-836E-75492E525792}" sibTransId="{F64B1876-860A-4A07-A4E9-50E8FFB0FB4F}"/>
    <dgm:cxn modelId="{C6A4CA6F-C7A2-43DA-A36F-2100F88DD5AF}" srcId="{1EE3532D-A4EE-4520-A7EA-1FFEAE7DE429}" destId="{DF8B57F0-142B-4BF5-B2F2-014D9CEEB631}" srcOrd="2" destOrd="0" parTransId="{0D0342C7-EE7C-4E46-9C24-7F1E4788E7B9}" sibTransId="{9CDAFA31-148B-446F-BEA3-6BE8D52E7E88}"/>
    <dgm:cxn modelId="{5F705754-8D59-409E-B4B6-E07BAEEF451D}" srcId="{DF8B57F0-142B-4BF5-B2F2-014D9CEEB631}" destId="{F280BD5F-6E2D-4BDB-960E-13878BDC8F88}" srcOrd="1" destOrd="0" parTransId="{9CE07833-E633-49DF-B7D9-C07571C717F1}" sibTransId="{CE23DC90-8486-4A75-8EB7-CCD593451099}"/>
    <dgm:cxn modelId="{83E5597E-1CD5-4793-8217-2643D0CEE274}" type="presOf" srcId="{265DCB46-3A14-4D1C-AC35-5514A6FC9BDC}" destId="{E877F343-FE84-4770-815F-D2F8A6FF2636}" srcOrd="0" destOrd="0" presId="urn:microsoft.com/office/officeart/2005/8/layout/matrix1"/>
    <dgm:cxn modelId="{6E51F38A-5559-4E23-9C98-2FB624DCC330}" type="presOf" srcId="{FF77E84E-F3BC-41AA-8997-1D7E96AA7C75}" destId="{3A1C2B81-8BAA-4B2A-AEE7-964664AE3367}" srcOrd="1" destOrd="0" presId="urn:microsoft.com/office/officeart/2005/8/layout/matrix1"/>
    <dgm:cxn modelId="{B721508F-8BD4-4D6F-8C8D-C053E25B0AAD}" srcId="{265DCB46-3A14-4D1C-AC35-5514A6FC9BDC}" destId="{FF77E84E-F3BC-41AA-8997-1D7E96AA7C75}" srcOrd="2" destOrd="0" parTransId="{823EB24C-FDF2-4794-ACEA-663131FCB414}" sibTransId="{CF887BF2-4B66-45FA-8C1D-78FB2DCAD43D}"/>
    <dgm:cxn modelId="{2C5CEDAD-0ABA-482C-87F4-CF16B3AAE548}" type="presOf" srcId="{A48F8D56-5626-4DED-901C-B678711B7718}" destId="{1EB96AF0-663F-4AE1-91C4-B33942262F3D}" srcOrd="1" destOrd="0" presId="urn:microsoft.com/office/officeart/2005/8/layout/matrix1"/>
    <dgm:cxn modelId="{FC4893AF-CB5F-494E-B7A7-F232CF92265E}" srcId="{DF8B57F0-142B-4BF5-B2F2-014D9CEEB631}" destId="{90AC976A-4706-40EA-A758-B495E78128C8}" srcOrd="0" destOrd="0" parTransId="{F25DB301-3C00-41BB-8D09-B1A47E0C9D79}" sibTransId="{39507AF9-7618-464D-BEB7-8283CF10E5B1}"/>
    <dgm:cxn modelId="{08F9DDB8-3473-44BF-BB07-084088BC3ACB}" type="presOf" srcId="{CEADB1D8-AD4F-49D8-860F-808E168BA9EB}" destId="{0ABD6027-597E-42CF-AA16-12C8D14EE5D3}" srcOrd="1" destOrd="0" presId="urn:microsoft.com/office/officeart/2005/8/layout/matrix1"/>
    <dgm:cxn modelId="{B717DEC6-8E7A-4895-87AB-7564E6903618}" type="presOf" srcId="{41E5DD7A-AA67-4EE4-913B-FC1250122B8E}" destId="{7B9E295C-8990-4A10-915F-3FB1242CA6D0}" srcOrd="1" destOrd="0" presId="urn:microsoft.com/office/officeart/2005/8/layout/matrix1"/>
    <dgm:cxn modelId="{8A30C1DD-9020-4C6E-8643-37FD4D545D42}" type="presOf" srcId="{1EE3532D-A4EE-4520-A7EA-1FFEAE7DE429}" destId="{F6866407-E5E6-4E6E-86F0-179681F04200}" srcOrd="0" destOrd="0" presId="urn:microsoft.com/office/officeart/2005/8/layout/matrix1"/>
    <dgm:cxn modelId="{47ACFBE5-1A21-4745-BA97-7F453538AE99}" srcId="{C73AF236-585D-4417-BD18-1F7CF953F457}" destId="{983A4B23-0517-48A3-8F3D-1FD55FC78D93}" srcOrd="2" destOrd="0" parTransId="{D47D0C3C-FF01-4C27-AA76-E01634A95739}" sibTransId="{10BB0BDF-E097-424A-BDE2-8ECB16F62509}"/>
    <dgm:cxn modelId="{93075BE9-9398-44F5-A003-5469C3714D34}" type="presOf" srcId="{CEADB1D8-AD4F-49D8-860F-808E168BA9EB}" destId="{3B7AF79C-DF91-43C4-9980-3873B7130D97}" srcOrd="0" destOrd="0" presId="urn:microsoft.com/office/officeart/2005/8/layout/matrix1"/>
    <dgm:cxn modelId="{EA880EED-9561-428D-8428-74B6CF855CE7}" srcId="{C73AF236-585D-4417-BD18-1F7CF953F457}" destId="{67334A73-E776-459E-9946-52A272BA096B}" srcOrd="1" destOrd="0" parTransId="{24748CA9-AA7B-4B46-B9BB-ECD4BE5F1A20}" sibTransId="{095E25B7-B069-4A47-AFFA-67329249532E}"/>
    <dgm:cxn modelId="{BE63FBF5-2B48-4BE0-828E-3A05CA1E4DD8}" type="presOf" srcId="{A48F8D56-5626-4DED-901C-B678711B7718}" destId="{0650CDAB-D206-4BE0-AA59-7CCE2AC2118A}" srcOrd="0" destOrd="0" presId="urn:microsoft.com/office/officeart/2005/8/layout/matrix1"/>
    <dgm:cxn modelId="{582C5AFE-3CDC-4C50-96C0-E7213D2EB6E3}" srcId="{1EE3532D-A4EE-4520-A7EA-1FFEAE7DE429}" destId="{C73AF236-585D-4417-BD18-1F7CF953F457}" srcOrd="1" destOrd="0" parTransId="{CFC9FAE1-4027-4992-A960-75491C2E6931}" sibTransId="{17FE9CA3-6368-4090-A7FC-1EF8C970FDF4}"/>
    <dgm:cxn modelId="{B9258759-5274-4F62-BDBB-0B9382F0E32A}" type="presParOf" srcId="{F6866407-E5E6-4E6E-86F0-179681F04200}" destId="{13F50E96-5F1C-4C34-ACD8-50CD600B3CC1}" srcOrd="0" destOrd="0" presId="urn:microsoft.com/office/officeart/2005/8/layout/matrix1"/>
    <dgm:cxn modelId="{FACB2F9D-F927-4804-9011-46455B859495}" type="presParOf" srcId="{13F50E96-5F1C-4C34-ACD8-50CD600B3CC1}" destId="{3B7AF79C-DF91-43C4-9980-3873B7130D97}" srcOrd="0" destOrd="0" presId="urn:microsoft.com/office/officeart/2005/8/layout/matrix1"/>
    <dgm:cxn modelId="{FFA26116-F7B1-4677-A92E-9564888D6D79}" type="presParOf" srcId="{13F50E96-5F1C-4C34-ACD8-50CD600B3CC1}" destId="{0ABD6027-597E-42CF-AA16-12C8D14EE5D3}" srcOrd="1" destOrd="0" presId="urn:microsoft.com/office/officeart/2005/8/layout/matrix1"/>
    <dgm:cxn modelId="{26ACA30B-D99A-4204-A73E-6ABA0109C205}" type="presParOf" srcId="{13F50E96-5F1C-4C34-ACD8-50CD600B3CC1}" destId="{C9DBD69C-5B24-4CAC-950E-BE59D8596A07}" srcOrd="2" destOrd="0" presId="urn:microsoft.com/office/officeart/2005/8/layout/matrix1"/>
    <dgm:cxn modelId="{5CA387CE-0E17-47C6-83E0-08EB0571C92D}" type="presParOf" srcId="{13F50E96-5F1C-4C34-ACD8-50CD600B3CC1}" destId="{7B9E295C-8990-4A10-915F-3FB1242CA6D0}" srcOrd="3" destOrd="0" presId="urn:microsoft.com/office/officeart/2005/8/layout/matrix1"/>
    <dgm:cxn modelId="{E1A77A8A-13A1-48D7-851F-3BE588DF3620}" type="presParOf" srcId="{13F50E96-5F1C-4C34-ACD8-50CD600B3CC1}" destId="{BFBBEA60-B251-4EDA-93C1-BF9848D03CBB}" srcOrd="4" destOrd="0" presId="urn:microsoft.com/office/officeart/2005/8/layout/matrix1"/>
    <dgm:cxn modelId="{3292AE22-C330-4A39-9620-190095EB652B}" type="presParOf" srcId="{13F50E96-5F1C-4C34-ACD8-50CD600B3CC1}" destId="{3A1C2B81-8BAA-4B2A-AEE7-964664AE3367}" srcOrd="5" destOrd="0" presId="urn:microsoft.com/office/officeart/2005/8/layout/matrix1"/>
    <dgm:cxn modelId="{DC1A5C2D-2720-4838-9ABC-123444D3A180}" type="presParOf" srcId="{13F50E96-5F1C-4C34-ACD8-50CD600B3CC1}" destId="{0650CDAB-D206-4BE0-AA59-7CCE2AC2118A}" srcOrd="6" destOrd="0" presId="urn:microsoft.com/office/officeart/2005/8/layout/matrix1"/>
    <dgm:cxn modelId="{DDFC0F36-EED2-4987-92F7-CA642A05A114}" type="presParOf" srcId="{13F50E96-5F1C-4C34-ACD8-50CD600B3CC1}" destId="{1EB96AF0-663F-4AE1-91C4-B33942262F3D}" srcOrd="7" destOrd="0" presId="urn:microsoft.com/office/officeart/2005/8/layout/matrix1"/>
    <dgm:cxn modelId="{828DDD12-81D4-4195-B9C4-5313DE9F23D7}" type="presParOf" srcId="{F6866407-E5E6-4E6E-86F0-179681F04200}" destId="{E877F343-FE84-4770-815F-D2F8A6FF2636}" srcOrd="1" destOrd="0" presId="urn:microsoft.com/office/officeart/2005/8/layout/matrix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0AD0E8-0CF0-4E9D-A3D3-277A6D46887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7BC47F-E4B7-4FF2-876D-5CE4105CFD34}">
      <dgm:prSet/>
      <dgm:spPr/>
      <dgm:t>
        <a:bodyPr/>
        <a:lstStyle/>
        <a:p>
          <a:r>
            <a:rPr lang="en-GB" b="1"/>
            <a:t>The peg is pretty big! </a:t>
          </a:r>
          <a:endParaRPr lang="en-US"/>
        </a:p>
      </dgm:t>
    </dgm:pt>
    <dgm:pt modelId="{740EE114-58DF-4F0F-80EC-B2ADD2558F32}" type="parTrans" cxnId="{FB485605-74A1-468E-A0BA-64BD004EE23B}">
      <dgm:prSet/>
      <dgm:spPr/>
      <dgm:t>
        <a:bodyPr/>
        <a:lstStyle/>
        <a:p>
          <a:endParaRPr lang="en-US"/>
        </a:p>
      </dgm:t>
    </dgm:pt>
    <dgm:pt modelId="{52D215F3-2436-4B34-864F-050108623910}" type="sibTrans" cxnId="{FB485605-74A1-468E-A0BA-64BD004EE23B}">
      <dgm:prSet/>
      <dgm:spPr/>
      <dgm:t>
        <a:bodyPr/>
        <a:lstStyle/>
        <a:p>
          <a:endParaRPr lang="en-US"/>
        </a:p>
      </dgm:t>
    </dgm:pt>
    <dgm:pt modelId="{BDA4AF8B-2AB4-4A6D-8D93-58D6FCB75598}">
      <dgm:prSet/>
      <dgm:spPr/>
      <dgm:t>
        <a:bodyPr/>
        <a:lstStyle/>
        <a:p>
          <a:r>
            <a:rPr lang="en-GB" dirty="0"/>
            <a:t>Services are central in our economy</a:t>
          </a:r>
          <a:endParaRPr lang="en-US" dirty="0"/>
        </a:p>
      </dgm:t>
    </dgm:pt>
    <dgm:pt modelId="{F3FF086B-2757-4911-ABDF-AA8508B90558}" type="parTrans" cxnId="{1A48691C-D580-4F67-A0CA-C6092184E9F6}">
      <dgm:prSet/>
      <dgm:spPr/>
      <dgm:t>
        <a:bodyPr/>
        <a:lstStyle/>
        <a:p>
          <a:endParaRPr lang="en-US"/>
        </a:p>
      </dgm:t>
    </dgm:pt>
    <dgm:pt modelId="{247DF4FE-C9D8-442C-BD66-6F65028DD1BC}" type="sibTrans" cxnId="{1A48691C-D580-4F67-A0CA-C6092184E9F6}">
      <dgm:prSet/>
      <dgm:spPr/>
      <dgm:t>
        <a:bodyPr/>
        <a:lstStyle/>
        <a:p>
          <a:endParaRPr lang="en-US"/>
        </a:p>
      </dgm:t>
    </dgm:pt>
    <dgm:pt modelId="{48BE1833-E2C7-41DE-AB06-DC2AF746028D}">
      <dgm:prSet/>
      <dgm:spPr/>
      <dgm:t>
        <a:bodyPr/>
        <a:lstStyle/>
        <a:p>
          <a:r>
            <a:rPr lang="en-GB" b="1" dirty="0"/>
            <a:t>The hole is pretty small!</a:t>
          </a:r>
          <a:endParaRPr lang="en-US" dirty="0"/>
        </a:p>
      </dgm:t>
    </dgm:pt>
    <dgm:pt modelId="{9B59C034-C1F2-4312-BC8A-A0C7F2F33F9B}" type="parTrans" cxnId="{927B2919-988C-494B-B433-A45DC2BD1D8D}">
      <dgm:prSet/>
      <dgm:spPr/>
      <dgm:t>
        <a:bodyPr/>
        <a:lstStyle/>
        <a:p>
          <a:endParaRPr lang="en-US"/>
        </a:p>
      </dgm:t>
    </dgm:pt>
    <dgm:pt modelId="{4509042E-DDD9-4383-BF45-863AF49693BA}" type="sibTrans" cxnId="{927B2919-988C-494B-B433-A45DC2BD1D8D}">
      <dgm:prSet/>
      <dgm:spPr/>
      <dgm:t>
        <a:bodyPr/>
        <a:lstStyle/>
        <a:p>
          <a:endParaRPr lang="en-US"/>
        </a:p>
      </dgm:t>
    </dgm:pt>
    <dgm:pt modelId="{3EF9AED1-DFA8-4BD3-A454-3895CD7EAE02}">
      <dgm:prSet/>
      <dgm:spPr/>
      <dgm:t>
        <a:bodyPr/>
        <a:lstStyle/>
        <a:p>
          <a:r>
            <a:rPr lang="en-GB" dirty="0"/>
            <a:t>Collective bargaining is very low</a:t>
          </a:r>
          <a:endParaRPr lang="en-US" dirty="0"/>
        </a:p>
      </dgm:t>
    </dgm:pt>
    <dgm:pt modelId="{D857DD0E-444D-4071-A167-E900C72A5768}" type="parTrans" cxnId="{A1827044-017B-4B29-82C2-359410D5DB0C}">
      <dgm:prSet/>
      <dgm:spPr/>
      <dgm:t>
        <a:bodyPr/>
        <a:lstStyle/>
        <a:p>
          <a:endParaRPr lang="en-US"/>
        </a:p>
      </dgm:t>
    </dgm:pt>
    <dgm:pt modelId="{B6C26A88-CD71-4C4D-8207-F3C94D553B91}" type="sibTrans" cxnId="{A1827044-017B-4B29-82C2-359410D5DB0C}">
      <dgm:prSet/>
      <dgm:spPr/>
      <dgm:t>
        <a:bodyPr/>
        <a:lstStyle/>
        <a:p>
          <a:endParaRPr lang="en-US"/>
        </a:p>
      </dgm:t>
    </dgm:pt>
    <dgm:pt modelId="{62973A59-B02C-48A5-B62D-2A84588E288E}">
      <dgm:prSet/>
      <dgm:spPr/>
      <dgm:t>
        <a:bodyPr/>
        <a:lstStyle/>
        <a:p>
          <a:r>
            <a:rPr lang="en-GB" b="1" dirty="0"/>
            <a:t>The hole is the wrong shape</a:t>
          </a:r>
          <a:endParaRPr lang="en-US" dirty="0"/>
        </a:p>
      </dgm:t>
    </dgm:pt>
    <dgm:pt modelId="{4084D167-C757-4598-BCB7-26F642C29547}" type="parTrans" cxnId="{091A4CAD-463F-45AC-9EEF-A9DAF6813E70}">
      <dgm:prSet/>
      <dgm:spPr/>
      <dgm:t>
        <a:bodyPr/>
        <a:lstStyle/>
        <a:p>
          <a:endParaRPr lang="en-US"/>
        </a:p>
      </dgm:t>
    </dgm:pt>
    <dgm:pt modelId="{BBAE5CD5-1F69-4F57-A1A8-7F3B8979242A}" type="sibTrans" cxnId="{091A4CAD-463F-45AC-9EEF-A9DAF6813E70}">
      <dgm:prSet/>
      <dgm:spPr/>
      <dgm:t>
        <a:bodyPr/>
        <a:lstStyle/>
        <a:p>
          <a:endParaRPr lang="en-US"/>
        </a:p>
      </dgm:t>
    </dgm:pt>
    <dgm:pt modelId="{22D85945-3D96-4114-B155-BB8A2D555A90}">
      <dgm:prSet/>
      <dgm:spPr/>
      <dgm:t>
        <a:bodyPr/>
        <a:lstStyle/>
        <a:p>
          <a:r>
            <a:rPr lang="en-GB" dirty="0"/>
            <a:t>Collective bargaining faces specific challenges in services</a:t>
          </a:r>
          <a:endParaRPr lang="en-US" dirty="0"/>
        </a:p>
      </dgm:t>
    </dgm:pt>
    <dgm:pt modelId="{015088C0-6A98-44C7-8A60-3D837B0486B0}" type="parTrans" cxnId="{8850709C-5290-4CCC-8DB6-54169C22FC97}">
      <dgm:prSet/>
      <dgm:spPr/>
      <dgm:t>
        <a:bodyPr/>
        <a:lstStyle/>
        <a:p>
          <a:endParaRPr lang="en-US"/>
        </a:p>
      </dgm:t>
    </dgm:pt>
    <dgm:pt modelId="{19E3F041-9035-45FB-A00A-D70EC2FF9F9F}" type="sibTrans" cxnId="{8850709C-5290-4CCC-8DB6-54169C22FC97}">
      <dgm:prSet/>
      <dgm:spPr/>
      <dgm:t>
        <a:bodyPr/>
        <a:lstStyle/>
        <a:p>
          <a:endParaRPr lang="en-US"/>
        </a:p>
      </dgm:t>
    </dgm:pt>
    <dgm:pt modelId="{E59DE99D-F295-4286-9234-23BD85E693C3}">
      <dgm:prSet/>
      <dgm:spPr/>
      <dgm:t>
        <a:bodyPr/>
        <a:lstStyle/>
        <a:p>
          <a:r>
            <a:rPr lang="en-GB" b="1" dirty="0"/>
            <a:t>The hammer, the file, or something else?</a:t>
          </a:r>
          <a:endParaRPr lang="en-US" dirty="0"/>
        </a:p>
      </dgm:t>
    </dgm:pt>
    <dgm:pt modelId="{0726AE3A-A199-4CCA-A21E-324CF9CD9AEA}" type="parTrans" cxnId="{415436D4-00FA-4EFE-BAC9-6CBECD60FD01}">
      <dgm:prSet/>
      <dgm:spPr/>
      <dgm:t>
        <a:bodyPr/>
        <a:lstStyle/>
        <a:p>
          <a:endParaRPr lang="en-US"/>
        </a:p>
      </dgm:t>
    </dgm:pt>
    <dgm:pt modelId="{AA5385C1-ABF3-4EDB-AB27-74FE53625247}" type="sibTrans" cxnId="{415436D4-00FA-4EFE-BAC9-6CBECD60FD01}">
      <dgm:prSet/>
      <dgm:spPr/>
      <dgm:t>
        <a:bodyPr/>
        <a:lstStyle/>
        <a:p>
          <a:endParaRPr lang="en-US"/>
        </a:p>
      </dgm:t>
    </dgm:pt>
    <dgm:pt modelId="{EA06813A-9511-4ED6-8963-F17ACAE9EFEE}">
      <dgm:prSet/>
      <dgm:spPr/>
      <dgm:t>
        <a:bodyPr/>
        <a:lstStyle/>
        <a:p>
          <a:r>
            <a:rPr lang="en-GB" dirty="0"/>
            <a:t>What to do?</a:t>
          </a:r>
          <a:endParaRPr lang="en-US" dirty="0"/>
        </a:p>
      </dgm:t>
    </dgm:pt>
    <dgm:pt modelId="{5E23FC24-AB2D-4184-8981-7797794464DD}" type="parTrans" cxnId="{5947E266-FB00-48FA-8D0A-D7EE5DF3C24A}">
      <dgm:prSet/>
      <dgm:spPr/>
      <dgm:t>
        <a:bodyPr/>
        <a:lstStyle/>
        <a:p>
          <a:endParaRPr lang="en-US"/>
        </a:p>
      </dgm:t>
    </dgm:pt>
    <dgm:pt modelId="{1F220E6F-5CA2-4586-B80C-FC74A2CDF92E}" type="sibTrans" cxnId="{5947E266-FB00-48FA-8D0A-D7EE5DF3C24A}">
      <dgm:prSet/>
      <dgm:spPr/>
      <dgm:t>
        <a:bodyPr/>
        <a:lstStyle/>
        <a:p>
          <a:endParaRPr lang="en-US"/>
        </a:p>
      </dgm:t>
    </dgm:pt>
    <dgm:pt modelId="{A4D35291-52FD-4E5B-B605-490B9DC124F0}" type="pres">
      <dgm:prSet presAssocID="{320AD0E8-0CF0-4E9D-A3D3-277A6D468876}" presName="linear" presStyleCnt="0">
        <dgm:presLayoutVars>
          <dgm:animLvl val="lvl"/>
          <dgm:resizeHandles val="exact"/>
        </dgm:presLayoutVars>
      </dgm:prSet>
      <dgm:spPr/>
    </dgm:pt>
    <dgm:pt modelId="{DC1CF340-3329-4F20-99E4-9835CCE65A9F}" type="pres">
      <dgm:prSet presAssocID="{3D7BC47F-E4B7-4FF2-876D-5CE4105CFD3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DFA1FBE-2177-4D8A-8EF2-6ADA59FD5F66}" type="pres">
      <dgm:prSet presAssocID="{3D7BC47F-E4B7-4FF2-876D-5CE4105CFD34}" presName="childText" presStyleLbl="revTx" presStyleIdx="0" presStyleCnt="4">
        <dgm:presLayoutVars>
          <dgm:bulletEnabled val="1"/>
        </dgm:presLayoutVars>
      </dgm:prSet>
      <dgm:spPr/>
    </dgm:pt>
    <dgm:pt modelId="{22B204CC-3282-4410-AFC7-9DF9D72D7F70}" type="pres">
      <dgm:prSet presAssocID="{48BE1833-E2C7-41DE-AB06-DC2AF746028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1A4C065-3D95-452C-90BD-4006B45C2B01}" type="pres">
      <dgm:prSet presAssocID="{48BE1833-E2C7-41DE-AB06-DC2AF746028D}" presName="childText" presStyleLbl="revTx" presStyleIdx="1" presStyleCnt="4">
        <dgm:presLayoutVars>
          <dgm:bulletEnabled val="1"/>
        </dgm:presLayoutVars>
      </dgm:prSet>
      <dgm:spPr/>
    </dgm:pt>
    <dgm:pt modelId="{14CAFCBA-00B5-4C55-BBFE-C3BDB544DF79}" type="pres">
      <dgm:prSet presAssocID="{62973A59-B02C-48A5-B62D-2A84588E288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87C3A0A-73EA-4F9D-8FE5-69EB9208E90E}" type="pres">
      <dgm:prSet presAssocID="{62973A59-B02C-48A5-B62D-2A84588E288E}" presName="childText" presStyleLbl="revTx" presStyleIdx="2" presStyleCnt="4">
        <dgm:presLayoutVars>
          <dgm:bulletEnabled val="1"/>
        </dgm:presLayoutVars>
      </dgm:prSet>
      <dgm:spPr/>
    </dgm:pt>
    <dgm:pt modelId="{ADCDD12C-85A4-4E94-842F-417E9F55143F}" type="pres">
      <dgm:prSet presAssocID="{E59DE99D-F295-4286-9234-23BD85E693C3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FB2D45FF-B988-49E1-9633-B1CF91BAEFF3}" type="pres">
      <dgm:prSet presAssocID="{E59DE99D-F295-4286-9234-23BD85E693C3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FB485605-74A1-468E-A0BA-64BD004EE23B}" srcId="{320AD0E8-0CF0-4E9D-A3D3-277A6D468876}" destId="{3D7BC47F-E4B7-4FF2-876D-5CE4105CFD34}" srcOrd="0" destOrd="0" parTransId="{740EE114-58DF-4F0F-80EC-B2ADD2558F32}" sibTransId="{52D215F3-2436-4B34-864F-050108623910}"/>
    <dgm:cxn modelId="{1103DE0A-AD19-407B-A285-13248E0F3052}" type="presOf" srcId="{3EF9AED1-DFA8-4BD3-A454-3895CD7EAE02}" destId="{21A4C065-3D95-452C-90BD-4006B45C2B01}" srcOrd="0" destOrd="0" presId="urn:microsoft.com/office/officeart/2005/8/layout/vList2"/>
    <dgm:cxn modelId="{927B2919-988C-494B-B433-A45DC2BD1D8D}" srcId="{320AD0E8-0CF0-4E9D-A3D3-277A6D468876}" destId="{48BE1833-E2C7-41DE-AB06-DC2AF746028D}" srcOrd="1" destOrd="0" parTransId="{9B59C034-C1F2-4312-BC8A-A0C7F2F33F9B}" sibTransId="{4509042E-DDD9-4383-BF45-863AF49693BA}"/>
    <dgm:cxn modelId="{1A48691C-D580-4F67-A0CA-C6092184E9F6}" srcId="{3D7BC47F-E4B7-4FF2-876D-5CE4105CFD34}" destId="{BDA4AF8B-2AB4-4A6D-8D93-58D6FCB75598}" srcOrd="0" destOrd="0" parTransId="{F3FF086B-2757-4911-ABDF-AA8508B90558}" sibTransId="{247DF4FE-C9D8-442C-BD66-6F65028DD1BC}"/>
    <dgm:cxn modelId="{742F7E5E-AB7C-45E3-930D-40A1366320AC}" type="presOf" srcId="{62973A59-B02C-48A5-B62D-2A84588E288E}" destId="{14CAFCBA-00B5-4C55-BBFE-C3BDB544DF79}" srcOrd="0" destOrd="0" presId="urn:microsoft.com/office/officeart/2005/8/layout/vList2"/>
    <dgm:cxn modelId="{A1827044-017B-4B29-82C2-359410D5DB0C}" srcId="{48BE1833-E2C7-41DE-AB06-DC2AF746028D}" destId="{3EF9AED1-DFA8-4BD3-A454-3895CD7EAE02}" srcOrd="0" destOrd="0" parTransId="{D857DD0E-444D-4071-A167-E900C72A5768}" sibTransId="{B6C26A88-CD71-4C4D-8207-F3C94D553B91}"/>
    <dgm:cxn modelId="{5947E266-FB00-48FA-8D0A-D7EE5DF3C24A}" srcId="{E59DE99D-F295-4286-9234-23BD85E693C3}" destId="{EA06813A-9511-4ED6-8963-F17ACAE9EFEE}" srcOrd="0" destOrd="0" parTransId="{5E23FC24-AB2D-4184-8981-7797794464DD}" sibTransId="{1F220E6F-5CA2-4586-B80C-FC74A2CDF92E}"/>
    <dgm:cxn modelId="{13B8EC4D-DF60-4664-982C-7E5CF388917D}" type="presOf" srcId="{48BE1833-E2C7-41DE-AB06-DC2AF746028D}" destId="{22B204CC-3282-4410-AFC7-9DF9D72D7F70}" srcOrd="0" destOrd="0" presId="urn:microsoft.com/office/officeart/2005/8/layout/vList2"/>
    <dgm:cxn modelId="{C93E654F-DE22-4125-AB8E-00939431A1B6}" type="presOf" srcId="{EA06813A-9511-4ED6-8963-F17ACAE9EFEE}" destId="{FB2D45FF-B988-49E1-9633-B1CF91BAEFF3}" srcOrd="0" destOrd="0" presId="urn:microsoft.com/office/officeart/2005/8/layout/vList2"/>
    <dgm:cxn modelId="{D332928E-A4E2-49E3-9254-308BC342ACC9}" type="presOf" srcId="{22D85945-3D96-4114-B155-BB8A2D555A90}" destId="{C87C3A0A-73EA-4F9D-8FE5-69EB9208E90E}" srcOrd="0" destOrd="0" presId="urn:microsoft.com/office/officeart/2005/8/layout/vList2"/>
    <dgm:cxn modelId="{8850709C-5290-4CCC-8DB6-54169C22FC97}" srcId="{62973A59-B02C-48A5-B62D-2A84588E288E}" destId="{22D85945-3D96-4114-B155-BB8A2D555A90}" srcOrd="0" destOrd="0" parTransId="{015088C0-6A98-44C7-8A60-3D837B0486B0}" sibTransId="{19E3F041-9035-45FB-A00A-D70EC2FF9F9F}"/>
    <dgm:cxn modelId="{091A4CAD-463F-45AC-9EEF-A9DAF6813E70}" srcId="{320AD0E8-0CF0-4E9D-A3D3-277A6D468876}" destId="{62973A59-B02C-48A5-B62D-2A84588E288E}" srcOrd="2" destOrd="0" parTransId="{4084D167-C757-4598-BCB7-26F642C29547}" sibTransId="{BBAE5CD5-1F69-4F57-A1A8-7F3B8979242A}"/>
    <dgm:cxn modelId="{B8CF1AC1-F9C9-441B-BE01-6C59E6079E38}" type="presOf" srcId="{3D7BC47F-E4B7-4FF2-876D-5CE4105CFD34}" destId="{DC1CF340-3329-4F20-99E4-9835CCE65A9F}" srcOrd="0" destOrd="0" presId="urn:microsoft.com/office/officeart/2005/8/layout/vList2"/>
    <dgm:cxn modelId="{33FA3EC3-B3B2-477A-B96D-2C1E40521457}" type="presOf" srcId="{BDA4AF8B-2AB4-4A6D-8D93-58D6FCB75598}" destId="{ADFA1FBE-2177-4D8A-8EF2-6ADA59FD5F66}" srcOrd="0" destOrd="0" presId="urn:microsoft.com/office/officeart/2005/8/layout/vList2"/>
    <dgm:cxn modelId="{415436D4-00FA-4EFE-BAC9-6CBECD60FD01}" srcId="{320AD0E8-0CF0-4E9D-A3D3-277A6D468876}" destId="{E59DE99D-F295-4286-9234-23BD85E693C3}" srcOrd="3" destOrd="0" parTransId="{0726AE3A-A199-4CCA-A21E-324CF9CD9AEA}" sibTransId="{AA5385C1-ABF3-4EDB-AB27-74FE53625247}"/>
    <dgm:cxn modelId="{9076FDDF-6805-477C-AC9D-0020EDEEBAF7}" type="presOf" srcId="{E59DE99D-F295-4286-9234-23BD85E693C3}" destId="{ADCDD12C-85A4-4E94-842F-417E9F55143F}" srcOrd="0" destOrd="0" presId="urn:microsoft.com/office/officeart/2005/8/layout/vList2"/>
    <dgm:cxn modelId="{A409C1E0-1054-4C2E-A2A6-B1D643177188}" type="presOf" srcId="{320AD0E8-0CF0-4E9D-A3D3-277A6D468876}" destId="{A4D35291-52FD-4E5B-B605-490B9DC124F0}" srcOrd="0" destOrd="0" presId="urn:microsoft.com/office/officeart/2005/8/layout/vList2"/>
    <dgm:cxn modelId="{0528D7EE-E423-4AF8-8ED1-1CDB5C5C9517}" type="presParOf" srcId="{A4D35291-52FD-4E5B-B605-490B9DC124F0}" destId="{DC1CF340-3329-4F20-99E4-9835CCE65A9F}" srcOrd="0" destOrd="0" presId="urn:microsoft.com/office/officeart/2005/8/layout/vList2"/>
    <dgm:cxn modelId="{83280053-12A6-4A4C-AEE5-717E16808362}" type="presParOf" srcId="{A4D35291-52FD-4E5B-B605-490B9DC124F0}" destId="{ADFA1FBE-2177-4D8A-8EF2-6ADA59FD5F66}" srcOrd="1" destOrd="0" presId="urn:microsoft.com/office/officeart/2005/8/layout/vList2"/>
    <dgm:cxn modelId="{50A198B8-CC0B-49A8-A96A-3DAC5DD4CBF3}" type="presParOf" srcId="{A4D35291-52FD-4E5B-B605-490B9DC124F0}" destId="{22B204CC-3282-4410-AFC7-9DF9D72D7F70}" srcOrd="2" destOrd="0" presId="urn:microsoft.com/office/officeart/2005/8/layout/vList2"/>
    <dgm:cxn modelId="{D149118B-0AEB-4CF6-9A03-D46B0BA8630E}" type="presParOf" srcId="{A4D35291-52FD-4E5B-B605-490B9DC124F0}" destId="{21A4C065-3D95-452C-90BD-4006B45C2B01}" srcOrd="3" destOrd="0" presId="urn:microsoft.com/office/officeart/2005/8/layout/vList2"/>
    <dgm:cxn modelId="{86464E17-7CC3-4E69-BFDD-DF4832A7F391}" type="presParOf" srcId="{A4D35291-52FD-4E5B-B605-490B9DC124F0}" destId="{14CAFCBA-00B5-4C55-BBFE-C3BDB544DF79}" srcOrd="4" destOrd="0" presId="urn:microsoft.com/office/officeart/2005/8/layout/vList2"/>
    <dgm:cxn modelId="{5B35679D-779D-4398-AA02-A5D1FEAE0386}" type="presParOf" srcId="{A4D35291-52FD-4E5B-B605-490B9DC124F0}" destId="{C87C3A0A-73EA-4F9D-8FE5-69EB9208E90E}" srcOrd="5" destOrd="0" presId="urn:microsoft.com/office/officeart/2005/8/layout/vList2"/>
    <dgm:cxn modelId="{4D19FF59-26DC-40D1-BD5D-EEC5FBB45D12}" type="presParOf" srcId="{A4D35291-52FD-4E5B-B605-490B9DC124F0}" destId="{ADCDD12C-85A4-4E94-842F-417E9F55143F}" srcOrd="6" destOrd="0" presId="urn:microsoft.com/office/officeart/2005/8/layout/vList2"/>
    <dgm:cxn modelId="{A828AA3F-0B69-411E-8D68-DD5BEEC23A6E}" type="presParOf" srcId="{A4D35291-52FD-4E5B-B605-490B9DC124F0}" destId="{FB2D45FF-B988-49E1-9633-B1CF91BAEFF3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1CF340-3329-4F20-99E4-9835CCE65A9F}">
      <dsp:nvSpPr>
        <dsp:cNvPr id="0" name=""/>
        <dsp:cNvSpPr/>
      </dsp:nvSpPr>
      <dsp:spPr>
        <a:xfrm>
          <a:off x="0" y="158132"/>
          <a:ext cx="6172199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The peg is pretty big! </a:t>
          </a:r>
          <a:endParaRPr lang="en-US" sz="2400" kern="1200"/>
        </a:p>
      </dsp:txBody>
      <dsp:txXfrm>
        <a:off x="28100" y="186232"/>
        <a:ext cx="6115999" cy="519439"/>
      </dsp:txXfrm>
    </dsp:sp>
    <dsp:sp modelId="{ADFA1FBE-2177-4D8A-8EF2-6ADA59FD5F66}">
      <dsp:nvSpPr>
        <dsp:cNvPr id="0" name=""/>
        <dsp:cNvSpPr/>
      </dsp:nvSpPr>
      <dsp:spPr>
        <a:xfrm>
          <a:off x="0" y="733772"/>
          <a:ext cx="6172199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967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900" kern="1200" dirty="0"/>
            <a:t>Services are central in our economy</a:t>
          </a:r>
          <a:endParaRPr lang="en-US" sz="1900" kern="1200" dirty="0"/>
        </a:p>
      </dsp:txBody>
      <dsp:txXfrm>
        <a:off x="0" y="733772"/>
        <a:ext cx="6172199" cy="397440"/>
      </dsp:txXfrm>
    </dsp:sp>
    <dsp:sp modelId="{22B204CC-3282-4410-AFC7-9DF9D72D7F70}">
      <dsp:nvSpPr>
        <dsp:cNvPr id="0" name=""/>
        <dsp:cNvSpPr/>
      </dsp:nvSpPr>
      <dsp:spPr>
        <a:xfrm>
          <a:off x="0" y="1131212"/>
          <a:ext cx="6172199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The hole is pretty small!</a:t>
          </a:r>
          <a:endParaRPr lang="en-US" sz="2400" kern="1200" dirty="0"/>
        </a:p>
      </dsp:txBody>
      <dsp:txXfrm>
        <a:off x="28100" y="1159312"/>
        <a:ext cx="6115999" cy="519439"/>
      </dsp:txXfrm>
    </dsp:sp>
    <dsp:sp modelId="{21A4C065-3D95-452C-90BD-4006B45C2B01}">
      <dsp:nvSpPr>
        <dsp:cNvPr id="0" name=""/>
        <dsp:cNvSpPr/>
      </dsp:nvSpPr>
      <dsp:spPr>
        <a:xfrm>
          <a:off x="0" y="1706851"/>
          <a:ext cx="6172199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967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900" kern="1200" dirty="0"/>
            <a:t>Collective bargaining is very low</a:t>
          </a:r>
          <a:endParaRPr lang="en-US" sz="1900" kern="1200" dirty="0"/>
        </a:p>
      </dsp:txBody>
      <dsp:txXfrm>
        <a:off x="0" y="1706851"/>
        <a:ext cx="6172199" cy="397440"/>
      </dsp:txXfrm>
    </dsp:sp>
    <dsp:sp modelId="{14CAFCBA-00B5-4C55-BBFE-C3BDB544DF79}">
      <dsp:nvSpPr>
        <dsp:cNvPr id="0" name=""/>
        <dsp:cNvSpPr/>
      </dsp:nvSpPr>
      <dsp:spPr>
        <a:xfrm>
          <a:off x="0" y="2104291"/>
          <a:ext cx="6172199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The hole is the wrong shape</a:t>
          </a:r>
          <a:endParaRPr lang="en-US" sz="2400" kern="1200" dirty="0"/>
        </a:p>
      </dsp:txBody>
      <dsp:txXfrm>
        <a:off x="28100" y="2132391"/>
        <a:ext cx="6115999" cy="519439"/>
      </dsp:txXfrm>
    </dsp:sp>
    <dsp:sp modelId="{C87C3A0A-73EA-4F9D-8FE5-69EB9208E90E}">
      <dsp:nvSpPr>
        <dsp:cNvPr id="0" name=""/>
        <dsp:cNvSpPr/>
      </dsp:nvSpPr>
      <dsp:spPr>
        <a:xfrm>
          <a:off x="0" y="2679931"/>
          <a:ext cx="6172199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967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900" kern="1200" dirty="0"/>
            <a:t>Collective bargaining faces specific challenges in services</a:t>
          </a:r>
          <a:endParaRPr lang="en-US" sz="1900" kern="1200" dirty="0"/>
        </a:p>
      </dsp:txBody>
      <dsp:txXfrm>
        <a:off x="0" y="2679931"/>
        <a:ext cx="6172199" cy="397440"/>
      </dsp:txXfrm>
    </dsp:sp>
    <dsp:sp modelId="{ADCDD12C-85A4-4E94-842F-417E9F55143F}">
      <dsp:nvSpPr>
        <dsp:cNvPr id="0" name=""/>
        <dsp:cNvSpPr/>
      </dsp:nvSpPr>
      <dsp:spPr>
        <a:xfrm>
          <a:off x="0" y="3077371"/>
          <a:ext cx="6172199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The hammer, the file, or something else?</a:t>
          </a:r>
          <a:endParaRPr lang="en-US" sz="2400" kern="1200" dirty="0"/>
        </a:p>
      </dsp:txBody>
      <dsp:txXfrm>
        <a:off x="28100" y="3105471"/>
        <a:ext cx="6115999" cy="519439"/>
      </dsp:txXfrm>
    </dsp:sp>
    <dsp:sp modelId="{FB2D45FF-B988-49E1-9633-B1CF91BAEFF3}">
      <dsp:nvSpPr>
        <dsp:cNvPr id="0" name=""/>
        <dsp:cNvSpPr/>
      </dsp:nvSpPr>
      <dsp:spPr>
        <a:xfrm>
          <a:off x="0" y="3653011"/>
          <a:ext cx="6172199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967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900" kern="1200" dirty="0"/>
            <a:t>What to do?</a:t>
          </a:r>
          <a:endParaRPr lang="en-US" sz="1900" kern="1200" dirty="0"/>
        </a:p>
      </dsp:txBody>
      <dsp:txXfrm>
        <a:off x="0" y="3653011"/>
        <a:ext cx="6172199" cy="3974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7AF79C-DF91-43C4-9980-3873B7130D97}">
      <dsp:nvSpPr>
        <dsp:cNvPr id="0" name=""/>
        <dsp:cNvSpPr/>
      </dsp:nvSpPr>
      <dsp:spPr>
        <a:xfrm rot="16200000">
          <a:off x="679137" y="-679137"/>
          <a:ext cx="1865583" cy="3223857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/>
            <a:t>Workforce</a:t>
          </a:r>
          <a:endParaRPr lang="en-BE" sz="2300" b="1" kern="1200" dirty="0"/>
        </a:p>
      </dsp:txBody>
      <dsp:txXfrm rot="5400000">
        <a:off x="-1" y="1"/>
        <a:ext cx="3223857" cy="1399187"/>
      </dsp:txXfrm>
    </dsp:sp>
    <dsp:sp modelId="{C9DBD69C-5B24-4CAC-950E-BE59D8596A07}">
      <dsp:nvSpPr>
        <dsp:cNvPr id="0" name=""/>
        <dsp:cNvSpPr/>
      </dsp:nvSpPr>
      <dsp:spPr>
        <a:xfrm>
          <a:off x="3223857" y="0"/>
          <a:ext cx="3223857" cy="186558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/>
            <a:t>Employers</a:t>
          </a:r>
          <a:endParaRPr lang="en-BE" sz="2300" b="1" kern="1200" dirty="0"/>
        </a:p>
      </dsp:txBody>
      <dsp:txXfrm>
        <a:off x="3223857" y="0"/>
        <a:ext cx="3223857" cy="1399187"/>
      </dsp:txXfrm>
    </dsp:sp>
    <dsp:sp modelId="{BFBBEA60-B251-4EDA-93C1-BF9848D03CBB}">
      <dsp:nvSpPr>
        <dsp:cNvPr id="0" name=""/>
        <dsp:cNvSpPr/>
      </dsp:nvSpPr>
      <dsp:spPr>
        <a:xfrm rot="10800000">
          <a:off x="0" y="1865583"/>
          <a:ext cx="3223857" cy="186558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/>
            <a:t>Trade unions</a:t>
          </a:r>
          <a:endParaRPr lang="en-BE" sz="2300" b="1" kern="1200" dirty="0"/>
        </a:p>
      </dsp:txBody>
      <dsp:txXfrm rot="10800000">
        <a:off x="0" y="2331979"/>
        <a:ext cx="3223857" cy="1399187"/>
      </dsp:txXfrm>
    </dsp:sp>
    <dsp:sp modelId="{0650CDAB-D206-4BE0-AA59-7CCE2AC2118A}">
      <dsp:nvSpPr>
        <dsp:cNvPr id="0" name=""/>
        <dsp:cNvSpPr/>
      </dsp:nvSpPr>
      <dsp:spPr>
        <a:xfrm rot="5400000">
          <a:off x="3902994" y="1186446"/>
          <a:ext cx="1865583" cy="3223857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/>
            <a:t>Regulatory gaps</a:t>
          </a:r>
          <a:endParaRPr lang="en-BE" sz="2300" b="1" kern="1200" dirty="0"/>
        </a:p>
      </dsp:txBody>
      <dsp:txXfrm rot="-5400000">
        <a:off x="3223857" y="2331979"/>
        <a:ext cx="3223857" cy="1399187"/>
      </dsp:txXfrm>
    </dsp:sp>
    <dsp:sp modelId="{E877F343-FE84-4770-815F-D2F8A6FF2636}">
      <dsp:nvSpPr>
        <dsp:cNvPr id="0" name=""/>
        <dsp:cNvSpPr/>
      </dsp:nvSpPr>
      <dsp:spPr>
        <a:xfrm>
          <a:off x="2256700" y="1399187"/>
          <a:ext cx="1934314" cy="932791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/>
            <a:t>Challenges for services</a:t>
          </a:r>
          <a:endParaRPr lang="en-BE" sz="2300" b="1" kern="1200" dirty="0"/>
        </a:p>
      </dsp:txBody>
      <dsp:txXfrm>
        <a:off x="2302235" y="1444722"/>
        <a:ext cx="1843244" cy="8417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1CF340-3329-4F20-99E4-9835CCE65A9F}">
      <dsp:nvSpPr>
        <dsp:cNvPr id="0" name=""/>
        <dsp:cNvSpPr/>
      </dsp:nvSpPr>
      <dsp:spPr>
        <a:xfrm>
          <a:off x="0" y="158132"/>
          <a:ext cx="6172199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The peg is pretty big! </a:t>
          </a:r>
          <a:endParaRPr lang="en-US" sz="2400" kern="1200"/>
        </a:p>
      </dsp:txBody>
      <dsp:txXfrm>
        <a:off x="28100" y="186232"/>
        <a:ext cx="6115999" cy="519439"/>
      </dsp:txXfrm>
    </dsp:sp>
    <dsp:sp modelId="{ADFA1FBE-2177-4D8A-8EF2-6ADA59FD5F66}">
      <dsp:nvSpPr>
        <dsp:cNvPr id="0" name=""/>
        <dsp:cNvSpPr/>
      </dsp:nvSpPr>
      <dsp:spPr>
        <a:xfrm>
          <a:off x="0" y="733772"/>
          <a:ext cx="6172199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967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900" kern="1200" dirty="0"/>
            <a:t>Services are central in our economy</a:t>
          </a:r>
          <a:endParaRPr lang="en-US" sz="1900" kern="1200" dirty="0"/>
        </a:p>
      </dsp:txBody>
      <dsp:txXfrm>
        <a:off x="0" y="733772"/>
        <a:ext cx="6172199" cy="397440"/>
      </dsp:txXfrm>
    </dsp:sp>
    <dsp:sp modelId="{22B204CC-3282-4410-AFC7-9DF9D72D7F70}">
      <dsp:nvSpPr>
        <dsp:cNvPr id="0" name=""/>
        <dsp:cNvSpPr/>
      </dsp:nvSpPr>
      <dsp:spPr>
        <a:xfrm>
          <a:off x="0" y="1131212"/>
          <a:ext cx="6172199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The hole is pretty small!</a:t>
          </a:r>
          <a:endParaRPr lang="en-US" sz="2400" kern="1200" dirty="0"/>
        </a:p>
      </dsp:txBody>
      <dsp:txXfrm>
        <a:off x="28100" y="1159312"/>
        <a:ext cx="6115999" cy="519439"/>
      </dsp:txXfrm>
    </dsp:sp>
    <dsp:sp modelId="{21A4C065-3D95-452C-90BD-4006B45C2B01}">
      <dsp:nvSpPr>
        <dsp:cNvPr id="0" name=""/>
        <dsp:cNvSpPr/>
      </dsp:nvSpPr>
      <dsp:spPr>
        <a:xfrm>
          <a:off x="0" y="1706851"/>
          <a:ext cx="6172199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967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900" kern="1200" dirty="0"/>
            <a:t>Collective bargaining is very low</a:t>
          </a:r>
          <a:endParaRPr lang="en-US" sz="1900" kern="1200" dirty="0"/>
        </a:p>
      </dsp:txBody>
      <dsp:txXfrm>
        <a:off x="0" y="1706851"/>
        <a:ext cx="6172199" cy="397440"/>
      </dsp:txXfrm>
    </dsp:sp>
    <dsp:sp modelId="{14CAFCBA-00B5-4C55-BBFE-C3BDB544DF79}">
      <dsp:nvSpPr>
        <dsp:cNvPr id="0" name=""/>
        <dsp:cNvSpPr/>
      </dsp:nvSpPr>
      <dsp:spPr>
        <a:xfrm>
          <a:off x="0" y="2104291"/>
          <a:ext cx="6172199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The hole is the wrong shape</a:t>
          </a:r>
          <a:endParaRPr lang="en-US" sz="2400" kern="1200" dirty="0"/>
        </a:p>
      </dsp:txBody>
      <dsp:txXfrm>
        <a:off x="28100" y="2132391"/>
        <a:ext cx="6115999" cy="519439"/>
      </dsp:txXfrm>
    </dsp:sp>
    <dsp:sp modelId="{C87C3A0A-73EA-4F9D-8FE5-69EB9208E90E}">
      <dsp:nvSpPr>
        <dsp:cNvPr id="0" name=""/>
        <dsp:cNvSpPr/>
      </dsp:nvSpPr>
      <dsp:spPr>
        <a:xfrm>
          <a:off x="0" y="2679931"/>
          <a:ext cx="6172199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967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900" kern="1200" dirty="0"/>
            <a:t>Collective bargaining faces specific challenges in services</a:t>
          </a:r>
          <a:endParaRPr lang="en-US" sz="1900" kern="1200" dirty="0"/>
        </a:p>
      </dsp:txBody>
      <dsp:txXfrm>
        <a:off x="0" y="2679931"/>
        <a:ext cx="6172199" cy="397440"/>
      </dsp:txXfrm>
    </dsp:sp>
    <dsp:sp modelId="{ADCDD12C-85A4-4E94-842F-417E9F55143F}">
      <dsp:nvSpPr>
        <dsp:cNvPr id="0" name=""/>
        <dsp:cNvSpPr/>
      </dsp:nvSpPr>
      <dsp:spPr>
        <a:xfrm>
          <a:off x="0" y="3077371"/>
          <a:ext cx="6172199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The hammer, the file, or something else?</a:t>
          </a:r>
          <a:endParaRPr lang="en-US" sz="2400" kern="1200" dirty="0"/>
        </a:p>
      </dsp:txBody>
      <dsp:txXfrm>
        <a:off x="28100" y="3105471"/>
        <a:ext cx="6115999" cy="519439"/>
      </dsp:txXfrm>
    </dsp:sp>
    <dsp:sp modelId="{FB2D45FF-B988-49E1-9633-B1CF91BAEFF3}">
      <dsp:nvSpPr>
        <dsp:cNvPr id="0" name=""/>
        <dsp:cNvSpPr/>
      </dsp:nvSpPr>
      <dsp:spPr>
        <a:xfrm>
          <a:off x="0" y="3653011"/>
          <a:ext cx="6172199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967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900" kern="1200" dirty="0"/>
            <a:t>What to do?</a:t>
          </a:r>
          <a:endParaRPr lang="en-US" sz="1900" kern="1200" dirty="0"/>
        </a:p>
      </dsp:txBody>
      <dsp:txXfrm>
        <a:off x="0" y="3653011"/>
        <a:ext cx="6172199" cy="397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0.01304</cdr:x>
      <cdr:y>0.88063</cdr:y>
    </cdr:from>
    <cdr:to>
      <cdr:x>0.16947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CDB85C3-42E6-7DB2-63CE-0212CBF7EB9C}"/>
            </a:ext>
          </a:extLst>
        </cdr:cNvPr>
        <cdr:cNvSpPr txBox="1"/>
      </cdr:nvSpPr>
      <cdr:spPr>
        <a:xfrm xmlns:a="http://schemas.openxmlformats.org/drawingml/2006/main">
          <a:off x="76200" y="2295525"/>
          <a:ext cx="914400" cy="3111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100" kern="1200"/>
            <a:t>Source: ICTWSS</a:t>
          </a:r>
          <a:endParaRPr lang="en-BE" sz="1100" kern="12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D8FE7-505F-41C1-9183-EBB96DF0C276}" type="datetimeFigureOut">
              <a:rPr lang="en-BE" smtClean="0"/>
              <a:t>12/04/2025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CF2F8-3103-42D2-B862-C68270585778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528073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CF2F8-3103-42D2-B862-C68270585778}" type="slidenum">
              <a:rPr lang="en-BE" smtClean="0"/>
              <a:t>1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27510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CF2F8-3103-42D2-B862-C68270585778}" type="slidenum">
              <a:rPr lang="en-BE" smtClean="0"/>
              <a:t>10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12252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CF2F8-3103-42D2-B862-C68270585778}" type="slidenum">
              <a:rPr lang="en-BE" smtClean="0"/>
              <a:t>11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7073753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CF2F8-3103-42D2-B862-C68270585778}" type="slidenum">
              <a:rPr lang="en-BE" smtClean="0"/>
              <a:t>12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94195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CF2F8-3103-42D2-B862-C68270585778}" type="slidenum">
              <a:rPr lang="en-BE" smtClean="0"/>
              <a:t>13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9665321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CF2F8-3103-42D2-B862-C68270585778}" type="slidenum">
              <a:rPr lang="en-BE" smtClean="0"/>
              <a:t>14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036394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CF2F8-3103-42D2-B862-C68270585778}" type="slidenum">
              <a:rPr lang="en-BE" smtClean="0"/>
              <a:t>15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416834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CF2F8-3103-42D2-B862-C68270585778}" type="slidenum">
              <a:rPr lang="en-BE" smtClean="0"/>
              <a:t>16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277893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CF2F8-3103-42D2-B862-C68270585778}" type="slidenum">
              <a:rPr lang="en-BE" smtClean="0"/>
              <a:t>17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387796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CF2F8-3103-42D2-B862-C68270585778}" type="slidenum">
              <a:rPr lang="en-BE" smtClean="0"/>
              <a:t>18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719577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CF2F8-3103-42D2-B862-C68270585778}" type="slidenum">
              <a:rPr lang="en-BE" smtClean="0"/>
              <a:t>19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78160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CF2F8-3103-42D2-B862-C68270585778}" type="slidenum">
              <a:rPr lang="en-BE" smtClean="0"/>
              <a:t>2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9390290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Concern: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Dispersed employment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Freelancers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endParaRPr lang="en-GB" dirty="0"/>
          </a:p>
          <a:p>
            <a:r>
              <a:rPr lang="en-GB" dirty="0"/>
              <a:t>Influence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Regulatory misfit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Freelance covered by collective agreement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Hostile employers</a:t>
            </a:r>
          </a:p>
          <a:p>
            <a:endParaRPr lang="en-GB" dirty="0"/>
          </a:p>
          <a:p>
            <a:r>
              <a:rPr lang="en-GB" dirty="0"/>
              <a:t>Control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Strike funds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Fragmentation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CF2F8-3103-42D2-B862-C68270585778}" type="slidenum">
              <a:rPr lang="en-BE" smtClean="0"/>
              <a:t>20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047197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CF2F8-3103-42D2-B862-C68270585778}" type="slidenum">
              <a:rPr lang="en-BE" smtClean="0"/>
              <a:t>21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019555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CF2F8-3103-42D2-B862-C68270585778}" type="slidenum">
              <a:rPr lang="en-BE" smtClean="0"/>
              <a:t>3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32762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CF2F8-3103-42D2-B862-C68270585778}" type="slidenum">
              <a:rPr lang="en-BE" smtClean="0"/>
              <a:t>4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704860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CF2F8-3103-42D2-B862-C68270585778}" type="slidenum">
              <a:rPr lang="en-BE" smtClean="0"/>
              <a:t>5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69537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01E20B-B62F-AF0F-3BB1-6190E7A11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0933D9-1023-AFAD-A32B-F4AE4A4791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786E97-1D50-ADD3-241F-47B11DB537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Retail alone = about 18% of total employment!</a:t>
            </a:r>
          </a:p>
          <a:p>
            <a:endParaRPr lang="en-GB" dirty="0"/>
          </a:p>
          <a:p>
            <a:r>
              <a:rPr lang="en-GB" dirty="0"/>
              <a:t>ICTS = 3,5% of total employment in the EU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ACC32-E95E-F152-78F5-56B7584D56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CF2F8-3103-42D2-B862-C68270585778}" type="slidenum">
              <a:rPr lang="en-BE" smtClean="0"/>
              <a:t>6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64980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CF2F8-3103-42D2-B862-C68270585778}" type="slidenum">
              <a:rPr lang="en-BE" smtClean="0"/>
              <a:t>7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41103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CF2F8-3103-42D2-B862-C68270585778}" type="slidenum">
              <a:rPr lang="en-BE" smtClean="0"/>
              <a:t>8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584514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CF2F8-3103-42D2-B862-C68270585778}" type="slidenum">
              <a:rPr lang="en-BE" smtClean="0"/>
              <a:t>9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4710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DE2DF-36C8-164E-B87A-0CBF55A54B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EFAB5E-CFAB-1A47-AB04-3375CB708C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48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3C0BE-4DCB-B646-BF8A-F5F6C2743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C7686F-FDB8-174A-B8C8-D764D242EA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375456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51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FDF2D7-64FD-8748-8B0B-ACC6E59AA2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25022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604021-D41C-9841-93DF-423036470A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25022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7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DE2DF-36C8-164E-B87A-0CBF55A54B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EFAB5E-CFAB-1A47-AB04-3375CB708C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07230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92154-9ECC-244D-82CD-8329AA8F9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65D1E-1A9E-6546-BBAA-E389959F0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4692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FE3C1-3868-1C45-8F16-1F7E70C65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7118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24FE8A-6FF3-0545-A726-ACFE80D7C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5090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1133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4C846-783F-6F43-96C6-F5D089E91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D91AC-DFD3-E74C-A210-9716F5BA4C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24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796F49-3D79-AE4E-8E3A-C184C134E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24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5256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37A8F-609B-2A42-B31F-CCCBCA96D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541BA-C62C-224B-A2E9-0CE7536D6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B4618A-D70E-9346-98BE-C4F1E58062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392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F759CE-FED4-6345-A21B-5E51920741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017833-4923-2641-87CE-E89C91A79D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392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6479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3538B-D38E-9F49-8952-B738EAC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78684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8909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49A4E-680F-8D4E-B24F-6B0C7D981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49FAD-2060-5443-8B3A-DBA118C02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5458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E8D57B-D516-FA47-9239-89B1025DAA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7589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6096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92154-9ECC-244D-82CD-8329AA8F9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65D1E-1A9E-6546-BBAA-E389959F0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824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CEBC1-1481-1546-9CAE-10059D02A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96FA75-CF79-0841-83BD-69A8F3A52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651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646BCD-4268-D749-8728-43DD3D6383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81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80331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3C0BE-4DCB-B646-BF8A-F5F6C2743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C7686F-FDB8-174A-B8C8-D764D242EA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375456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02232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FDF2D7-64FD-8748-8B0B-ACC6E59AA2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250229"/>
          </a:xfrm>
        </p:spPr>
        <p:txBody>
          <a:bodyPr vert="eaVert"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604021-D41C-9841-93DF-423036470A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2502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03374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FB185D94-EDA1-8543-BC5A-C25561FDE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415" y="164124"/>
            <a:ext cx="5158154" cy="18053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latin typeface="Proxima Nova Black" panose="02000506030000020004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87376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FE3C1-3868-1C45-8F16-1F7E70C65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7118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24FE8A-6FF3-0545-A726-ACFE80D7C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5090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6751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4C846-783F-6F43-96C6-F5D089E91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D91AC-DFD3-E74C-A210-9716F5BA4C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2489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796F49-3D79-AE4E-8E3A-C184C134E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2489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17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37A8F-609B-2A42-B31F-CCCBCA96D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541BA-C62C-224B-A2E9-0CE7536D6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B4618A-D70E-9346-98BE-C4F1E58062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3923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F759CE-FED4-6345-A21B-5E51920741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017833-4923-2641-87CE-E89C91A79D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3923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9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3538B-D38E-9F49-8952-B738EAC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03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234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49A4E-680F-8D4E-B24F-6B0C7D981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49FAD-2060-5443-8B3A-DBA118C02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5458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E8D57B-D516-FA47-9239-89B1025DAA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7589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2068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CEBC1-1481-1546-9CAE-10059D02A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96FA75-CF79-0841-83BD-69A8F3A52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651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646BCD-4268-D749-8728-43DD3D6383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81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5972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pencil&#10;&#10;Description automatically generated">
            <a:extLst>
              <a:ext uri="{FF2B5EF4-FFF2-40B4-BE49-F238E27FC236}">
                <a16:creationId xmlns:a16="http://schemas.microsoft.com/office/drawing/2014/main" id="{84D2DBBA-8464-394E-8C91-CCA99E81706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6000"/>
          </a:blip>
          <a:stretch>
            <a:fillRect/>
          </a:stretch>
        </p:blipFill>
        <p:spPr>
          <a:xfrm>
            <a:off x="3433023" y="852742"/>
            <a:ext cx="5325954" cy="5152516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972750-782F-3742-B0B3-F2C7D0193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0251A-6DD9-7342-B028-465E2365E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77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E61E4A0-D7BA-294F-A704-019933E5C5C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10847906" y="5798133"/>
            <a:ext cx="1011788" cy="7926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C39388-F623-8D4E-965E-7991110E466E}"/>
              </a:ext>
            </a:extLst>
          </p:cNvPr>
          <p:cNvSpPr txBox="1"/>
          <p:nvPr userDrawn="1"/>
        </p:nvSpPr>
        <p:spPr>
          <a:xfrm>
            <a:off x="4033036" y="6297450"/>
            <a:ext cx="28135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European Services Workers Union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14DF64-1BE7-6347-B9FD-95FC4F219110}"/>
              </a:ext>
            </a:extLst>
          </p:cNvPr>
          <p:cNvSpPr txBox="1"/>
          <p:nvPr userDrawn="1"/>
        </p:nvSpPr>
        <p:spPr>
          <a:xfrm>
            <a:off x="7116206" y="6297450"/>
            <a:ext cx="398286" cy="271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0A54C54-8C15-5348-869F-23AA9A5E5E63}" type="slidenum">
              <a:rPr lang="en-US" sz="11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en-US" sz="11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2E604485-0D34-384A-81FE-C6E72D6E24C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32306" y="5937319"/>
            <a:ext cx="671580" cy="68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033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Oswald SemiBold" panose="00000700000000000000" pitchFamily="50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roxima Nova Black" panose="02000506030000020004" pitchFamily="50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roxima Nova Black" panose="02000506030000020004" pitchFamily="50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roxima Nova Black" panose="02000506030000020004" pitchFamily="50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roxima Nova Black" panose="02000506030000020004" pitchFamily="50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roxima Nova Black" panose="02000506030000020004" pitchFamily="50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972750-782F-3742-B0B3-F2C7D0193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0251A-6DD9-7342-B028-465E2365E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77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C3F31B6-E040-474B-87E8-CACC6FB5BA3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10847906" y="5798133"/>
            <a:ext cx="1011788" cy="79265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7368826-9A72-5D48-9626-24B5852F3C1E}"/>
              </a:ext>
            </a:extLst>
          </p:cNvPr>
          <p:cNvSpPr txBox="1"/>
          <p:nvPr userDrawn="1"/>
        </p:nvSpPr>
        <p:spPr>
          <a:xfrm>
            <a:off x="4033036" y="6297450"/>
            <a:ext cx="28135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European Services Workers Union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5314A7-1D6E-2143-B924-E0806961C724}"/>
              </a:ext>
            </a:extLst>
          </p:cNvPr>
          <p:cNvSpPr txBox="1"/>
          <p:nvPr userDrawn="1"/>
        </p:nvSpPr>
        <p:spPr>
          <a:xfrm>
            <a:off x="7116206" y="6297450"/>
            <a:ext cx="398286" cy="271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0A54C54-8C15-5348-869F-23AA9A5E5E63}" type="slidenum">
              <a:rPr lang="en-US" sz="11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en-US" sz="11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F82ECC4D-BAE0-6249-9D8E-28213B68183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32306" y="5957197"/>
            <a:ext cx="671580" cy="68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644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Oswald SemiBold" panose="00000700000000000000" pitchFamily="50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roxima Nova Black" panose="02000506030000020004" pitchFamily="50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roxima Nova Black" panose="02000506030000020004" pitchFamily="50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roxima Nova Black" panose="02000506030000020004" pitchFamily="50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roxima Nova Black" panose="02000506030000020004" pitchFamily="50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roxima Nova Black" panose="02000506030000020004" pitchFamily="50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623ED1-0CF2-3D45-8218-673EEF9B5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7782" y="4841915"/>
            <a:ext cx="73931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6EE859B-6CA3-0A48-837D-9A1997F5C6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138569" y="536503"/>
            <a:ext cx="3681433" cy="3561468"/>
          </a:xfrm>
          <a:prstGeom prst="rect">
            <a:avLst/>
          </a:prstGeom>
        </p:spPr>
      </p:pic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A3BEE165-EAC7-3F40-8C37-C6E0B89BDC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54063" y="888132"/>
            <a:ext cx="2864374" cy="290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592043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Oswald SemiBold" panose="00000700000000000000" pitchFamily="50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7213907-6994-FA48-9AED-EF4FF649B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7782" y="4841915"/>
            <a:ext cx="73931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C96A43-47A4-824F-97B6-D88800F639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138569" y="536503"/>
            <a:ext cx="3681433" cy="3561468"/>
          </a:xfrm>
          <a:prstGeom prst="rect">
            <a:avLst/>
          </a:prstGeom>
        </p:spPr>
      </p:pic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1D8312F5-27BC-364B-8910-AE45537838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54063" y="888132"/>
            <a:ext cx="2864374" cy="290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15728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Oswald SemiBold" panose="00000700000000000000" pitchFamily="50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D780849-9385-3F46-81F0-A1DA5D935A3C}"/>
              </a:ext>
            </a:extLst>
          </p:cNvPr>
          <p:cNvSpPr/>
          <p:nvPr userDrawn="1"/>
        </p:nvSpPr>
        <p:spPr>
          <a:xfrm>
            <a:off x="5756031" y="0"/>
            <a:ext cx="6435969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FE848F-1E58-4C42-8620-F20B0EFEB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3323" y="4783016"/>
            <a:ext cx="2836984" cy="1639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5746E8-B633-0B44-BFE5-1AFEBBB79B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090" r="40257"/>
          <a:stretch/>
        </p:blipFill>
        <p:spPr>
          <a:xfrm>
            <a:off x="-708453" y="0"/>
            <a:ext cx="7308546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5D51E5-4F60-014B-8037-A43D01AB67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8427" r="5350"/>
          <a:stretch/>
        </p:blipFill>
        <p:spPr>
          <a:xfrm>
            <a:off x="5229922" y="819802"/>
            <a:ext cx="4537145" cy="425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561263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C00000"/>
          </a:solidFill>
          <a:latin typeface="Oswald SemiBold" panose="00000700000000000000" pitchFamily="50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D780849-9385-3F46-81F0-A1DA5D935A3C}"/>
              </a:ext>
            </a:extLst>
          </p:cNvPr>
          <p:cNvSpPr/>
          <p:nvPr userDrawn="1"/>
        </p:nvSpPr>
        <p:spPr>
          <a:xfrm>
            <a:off x="7326923" y="0"/>
            <a:ext cx="48768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FE848F-1E58-4C42-8620-F20B0EFEB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415" y="164124"/>
            <a:ext cx="5158154" cy="18053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E5D51E5-4F60-014B-8037-A43D01AB67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10367" t="-7486" r="-6818" b="-12250"/>
          <a:stretch/>
        </p:blipFill>
        <p:spPr>
          <a:xfrm>
            <a:off x="5854390" y="616226"/>
            <a:ext cx="5158154" cy="5098774"/>
          </a:xfrm>
          <a:prstGeom prst="rect">
            <a:avLst/>
          </a:prstGeom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C0D2D26-1E75-B24A-9D46-AE93D6323D70}"/>
              </a:ext>
            </a:extLst>
          </p:cNvPr>
          <p:cNvSpPr txBox="1"/>
          <p:nvPr userDrawn="1"/>
        </p:nvSpPr>
        <p:spPr>
          <a:xfrm>
            <a:off x="8511549" y="6297450"/>
            <a:ext cx="28135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European Services Workers Union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C235FE-86CE-8A4F-97AD-846AD8C09E0C}"/>
              </a:ext>
            </a:extLst>
          </p:cNvPr>
          <p:cNvSpPr txBox="1"/>
          <p:nvPr userDrawn="1"/>
        </p:nvSpPr>
        <p:spPr>
          <a:xfrm>
            <a:off x="11594719" y="6297450"/>
            <a:ext cx="398286" cy="271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0A54C54-8C15-5348-869F-23AA9A5E5E63}" type="slidenum">
              <a:rPr lang="en-US" sz="11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en-US" sz="11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9497A2B9-22F6-F841-927A-312D78E946E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2306" y="5957197"/>
            <a:ext cx="671580" cy="68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099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Oswald SemiBold" panose="00000700000000000000" pitchFamily="50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BC1FB-0190-334D-A496-FBFF77F34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48" y="1959479"/>
            <a:ext cx="7133662" cy="1748921"/>
          </a:xfrm>
        </p:spPr>
        <p:txBody>
          <a:bodyPr anchor="b"/>
          <a:lstStyle/>
          <a:p>
            <a:r>
              <a:rPr lang="en-US" dirty="0"/>
              <a:t>Services and collective bargaining</a:t>
            </a:r>
            <a:br>
              <a:rPr lang="en-US" dirty="0"/>
            </a:br>
            <a:r>
              <a:rPr lang="en-US" sz="3200" b="1" dirty="0"/>
              <a:t>Round holes and square pegs</a:t>
            </a:r>
            <a:endParaRPr lang="en-US" b="1" dirty="0">
              <a:latin typeface="Proxima Nova Black" panose="02000506030000020004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EDDEE0-A80E-1614-5BEF-CE9179F37E3A}"/>
              </a:ext>
            </a:extLst>
          </p:cNvPr>
          <p:cNvSpPr txBox="1"/>
          <p:nvPr/>
        </p:nvSpPr>
        <p:spPr>
          <a:xfrm>
            <a:off x="213124" y="3961934"/>
            <a:ext cx="314842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Stan De Spiegelaere</a:t>
            </a:r>
            <a:endParaRPr lang="en-GB" sz="2800" b="1" dirty="0"/>
          </a:p>
          <a:p>
            <a:endParaRPr lang="en-GB" dirty="0"/>
          </a:p>
          <a:p>
            <a:r>
              <a:rPr lang="es-ES" sz="2000" dirty="0"/>
              <a:t>04 </a:t>
            </a:r>
            <a:r>
              <a:rPr lang="es-ES" sz="2000" dirty="0" err="1"/>
              <a:t>December</a:t>
            </a:r>
            <a:r>
              <a:rPr lang="es-ES" sz="2000" dirty="0"/>
              <a:t>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7FF6B7-C26E-A046-964F-D013AB00E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127" y="5908898"/>
            <a:ext cx="2483667" cy="67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58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0052EB-801D-9705-50DB-37416341A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69EA0-862E-F31A-5E88-263C38CEA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3.1. The workforce is… different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1B809-DE69-4C93-2063-D2C94E8C12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Classic industrial worker</a:t>
            </a:r>
          </a:p>
          <a:p>
            <a:r>
              <a:rPr lang="en-GB" dirty="0"/>
              <a:t>Middle educated</a:t>
            </a:r>
          </a:p>
          <a:p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E184CCF-FFCF-8DCF-7C6C-0E787BE7397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Service worker</a:t>
            </a:r>
          </a:p>
          <a:p>
            <a:r>
              <a:rPr lang="en-GB" dirty="0"/>
              <a:t>Low &amp; high educated</a:t>
            </a:r>
          </a:p>
        </p:txBody>
      </p:sp>
    </p:spTree>
    <p:extLst>
      <p:ext uri="{BB962C8B-B14F-4D97-AF65-F5344CB8AC3E}">
        <p14:creationId xmlns:p14="http://schemas.microsoft.com/office/powerpoint/2010/main" val="2471740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4B1E22-A200-00B3-B9B8-CAF25BB9B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4EF46-2250-4646-8EB3-4A5624E5F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3.1. The workforce is… different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9D459-0C15-595D-203C-CC9FC7F14E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Classic industrial worker</a:t>
            </a:r>
          </a:p>
          <a:p>
            <a:r>
              <a:rPr lang="en-GB" dirty="0"/>
              <a:t>A lot of colleagues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BA28E65-4D4E-27CA-AFE2-ABA98D17F5A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Service worker</a:t>
            </a:r>
          </a:p>
          <a:p>
            <a:r>
              <a:rPr lang="en-GB" dirty="0"/>
              <a:t>Few colleagues</a:t>
            </a:r>
          </a:p>
        </p:txBody>
      </p:sp>
      <p:pic>
        <p:nvPicPr>
          <p:cNvPr id="5" name="Graphic 4" descr="Factory outline">
            <a:extLst>
              <a:ext uri="{FF2B5EF4-FFF2-40B4-BE49-F238E27FC236}">
                <a16:creationId xmlns:a16="http://schemas.microsoft.com/office/drawing/2014/main" id="{AEF6547F-6D93-944B-6770-6904626336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1942" y="3286125"/>
            <a:ext cx="1999130" cy="1999130"/>
          </a:xfrm>
          <a:prstGeom prst="rect">
            <a:avLst/>
          </a:prstGeom>
        </p:spPr>
      </p:pic>
      <p:pic>
        <p:nvPicPr>
          <p:cNvPr id="8" name="Graphic 7" descr="Store outline">
            <a:extLst>
              <a:ext uri="{FF2B5EF4-FFF2-40B4-BE49-F238E27FC236}">
                <a16:creationId xmlns:a16="http://schemas.microsoft.com/office/drawing/2014/main" id="{D9B08F92-3E65-CC43-27AF-D2C2D60251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72200" y="3483684"/>
            <a:ext cx="1852109" cy="18521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D320AF-04F0-1490-DD50-9EB1CAC7E4E0}"/>
              </a:ext>
            </a:extLst>
          </p:cNvPr>
          <p:cNvSpPr txBox="1"/>
          <p:nvPr/>
        </p:nvSpPr>
        <p:spPr>
          <a:xfrm>
            <a:off x="2304872" y="3623541"/>
            <a:ext cx="37149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/>
              <a:t>43% </a:t>
            </a:r>
            <a:r>
              <a:rPr lang="en-GB" sz="2800" b="1" dirty="0"/>
              <a:t>has more than </a:t>
            </a:r>
          </a:p>
          <a:p>
            <a:r>
              <a:rPr lang="en-GB" sz="4800" b="1" dirty="0"/>
              <a:t>250 </a:t>
            </a:r>
            <a:r>
              <a:rPr lang="en-GB" sz="2800" b="1" dirty="0"/>
              <a:t>colleagues</a:t>
            </a:r>
            <a:endParaRPr lang="en-BE" sz="4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08001E-5779-11B8-9F76-A9A47465301D}"/>
              </a:ext>
            </a:extLst>
          </p:cNvPr>
          <p:cNvSpPr txBox="1"/>
          <p:nvPr/>
        </p:nvSpPr>
        <p:spPr>
          <a:xfrm>
            <a:off x="7832462" y="3623541"/>
            <a:ext cx="33986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/>
              <a:t>39% </a:t>
            </a:r>
            <a:r>
              <a:rPr lang="en-GB" sz="2800" b="1" dirty="0"/>
              <a:t>has less than </a:t>
            </a:r>
          </a:p>
          <a:p>
            <a:r>
              <a:rPr lang="en-GB" sz="4800" b="1" dirty="0"/>
              <a:t>10 </a:t>
            </a:r>
            <a:r>
              <a:rPr lang="en-GB" sz="2800" b="1" dirty="0"/>
              <a:t>colleagues</a:t>
            </a:r>
            <a:endParaRPr lang="en-BE" sz="4800" b="1" dirty="0"/>
          </a:p>
        </p:txBody>
      </p:sp>
    </p:spTree>
    <p:extLst>
      <p:ext uri="{BB962C8B-B14F-4D97-AF65-F5344CB8AC3E}">
        <p14:creationId xmlns:p14="http://schemas.microsoft.com/office/powerpoint/2010/main" val="3696607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A4A179-BB4A-67EE-EEB3-ECB85C2AD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537D-E1C1-E155-4C22-FAB335C93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3.1. The workforce is… different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28491-85ED-9E8D-109E-D4A654E6C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Classic industrial worker</a:t>
            </a:r>
          </a:p>
          <a:p>
            <a:r>
              <a:rPr lang="en-GB" dirty="0"/>
              <a:t>Long career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E52D65A-106B-4DE1-22E1-A03541947A5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Service worker</a:t>
            </a:r>
          </a:p>
          <a:p>
            <a:r>
              <a:rPr lang="en-GB" dirty="0"/>
              <a:t>Short career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6765BF-53A3-5764-D595-79DFDCF1FAC6}"/>
              </a:ext>
            </a:extLst>
          </p:cNvPr>
          <p:cNvSpPr txBox="1"/>
          <p:nvPr/>
        </p:nvSpPr>
        <p:spPr>
          <a:xfrm>
            <a:off x="744815" y="4534864"/>
            <a:ext cx="49912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/>
              <a:t>45% </a:t>
            </a:r>
            <a:r>
              <a:rPr lang="en-GB" sz="2400" b="1" dirty="0"/>
              <a:t>has the job less than 5 years</a:t>
            </a:r>
            <a:endParaRPr lang="en-BE" sz="4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8366E9-D39A-CEB9-935B-222BCEA4C9FE}"/>
              </a:ext>
            </a:extLst>
          </p:cNvPr>
          <p:cNvSpPr txBox="1"/>
          <p:nvPr/>
        </p:nvSpPr>
        <p:spPr>
          <a:xfrm>
            <a:off x="6254842" y="4616876"/>
            <a:ext cx="55351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/>
              <a:t>60%</a:t>
            </a:r>
            <a:r>
              <a:rPr lang="en-GB" sz="2800" b="1" dirty="0"/>
              <a:t> has the job less than 5 years</a:t>
            </a:r>
          </a:p>
        </p:txBody>
      </p:sp>
      <p:pic>
        <p:nvPicPr>
          <p:cNvPr id="6" name="Graphic 5" descr="Luggage with solid fill">
            <a:extLst>
              <a:ext uri="{FF2B5EF4-FFF2-40B4-BE49-F238E27FC236}">
                <a16:creationId xmlns:a16="http://schemas.microsoft.com/office/drawing/2014/main" id="{C5556B21-8E0D-32A1-76A4-762101436E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88361" y="2866111"/>
            <a:ext cx="1923825" cy="1923825"/>
          </a:xfrm>
          <a:prstGeom prst="rect">
            <a:avLst/>
          </a:prstGeom>
        </p:spPr>
      </p:pic>
      <p:pic>
        <p:nvPicPr>
          <p:cNvPr id="14" name="Graphic 13" descr="House with solid fill">
            <a:extLst>
              <a:ext uri="{FF2B5EF4-FFF2-40B4-BE49-F238E27FC236}">
                <a16:creationId xmlns:a16="http://schemas.microsoft.com/office/drawing/2014/main" id="{64B28D2E-0D6A-4FBF-E88E-FB0C1AEACD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79814" y="2987758"/>
            <a:ext cx="1723913" cy="172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007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AEE77-EB81-4792-8C32-B3C495313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C66CF-43D3-8B77-6CA9-16E637C01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3.1. The workforce is… different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7D44D-00EC-C516-101D-3EBF1A229E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Classic industrial worker</a:t>
            </a:r>
          </a:p>
          <a:p>
            <a:r>
              <a:rPr lang="en-GB" dirty="0"/>
              <a:t>Typical employment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C2B4E6E-6407-CA2C-DA29-086EE703BB6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Service worker</a:t>
            </a:r>
          </a:p>
          <a:p>
            <a:r>
              <a:rPr lang="en-GB" dirty="0"/>
              <a:t>Atypical employment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17ACD3-A1D5-8014-D455-FB7BA8EEB4BC}"/>
              </a:ext>
            </a:extLst>
          </p:cNvPr>
          <p:cNvSpPr txBox="1"/>
          <p:nvPr/>
        </p:nvSpPr>
        <p:spPr>
          <a:xfrm>
            <a:off x="1968556" y="2958216"/>
            <a:ext cx="3069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5% </a:t>
            </a:r>
            <a:r>
              <a:rPr lang="en-GB" sz="3200" b="1" dirty="0"/>
              <a:t>freelance</a:t>
            </a:r>
            <a:endParaRPr lang="en-BE" sz="4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CF277B-1BC9-AE7F-87D5-9E23D5CD705C}"/>
              </a:ext>
            </a:extLst>
          </p:cNvPr>
          <p:cNvSpPr txBox="1"/>
          <p:nvPr/>
        </p:nvSpPr>
        <p:spPr>
          <a:xfrm>
            <a:off x="6294851" y="2987705"/>
            <a:ext cx="3381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17% </a:t>
            </a:r>
            <a:r>
              <a:rPr lang="en-GB" sz="3200" b="1" dirty="0"/>
              <a:t>freelance</a:t>
            </a:r>
            <a:endParaRPr lang="en-BE" sz="4000" b="1" dirty="0"/>
          </a:p>
        </p:txBody>
      </p:sp>
      <p:pic>
        <p:nvPicPr>
          <p:cNvPr id="5" name="Graphic 4" descr="Contract outline">
            <a:extLst>
              <a:ext uri="{FF2B5EF4-FFF2-40B4-BE49-F238E27FC236}">
                <a16:creationId xmlns:a16="http://schemas.microsoft.com/office/drawing/2014/main" id="{00479260-F776-2AE6-8116-8D0E65763B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6178" y="2928901"/>
            <a:ext cx="791478" cy="7914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DCD07E-97FD-1D59-956E-DAFD3CBA7374}"/>
              </a:ext>
            </a:extLst>
          </p:cNvPr>
          <p:cNvSpPr txBox="1"/>
          <p:nvPr/>
        </p:nvSpPr>
        <p:spPr>
          <a:xfrm>
            <a:off x="1968556" y="3818559"/>
            <a:ext cx="3336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9% </a:t>
            </a:r>
            <a:r>
              <a:rPr lang="en-GB" sz="3200" b="1" dirty="0"/>
              <a:t>temporary</a:t>
            </a:r>
            <a:endParaRPr lang="en-BE" sz="4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689850-1D79-6C61-5107-6F519D63D68A}"/>
              </a:ext>
            </a:extLst>
          </p:cNvPr>
          <p:cNvSpPr txBox="1"/>
          <p:nvPr/>
        </p:nvSpPr>
        <p:spPr>
          <a:xfrm>
            <a:off x="6294851" y="3848048"/>
            <a:ext cx="3649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11% </a:t>
            </a:r>
            <a:r>
              <a:rPr lang="en-GB" sz="3200" b="1" dirty="0"/>
              <a:t>temporary</a:t>
            </a:r>
            <a:endParaRPr lang="en-BE" sz="4000" b="1" dirty="0"/>
          </a:p>
        </p:txBody>
      </p:sp>
      <p:pic>
        <p:nvPicPr>
          <p:cNvPr id="13" name="Graphic 12" descr="Watch with solid fill">
            <a:extLst>
              <a:ext uri="{FF2B5EF4-FFF2-40B4-BE49-F238E27FC236}">
                <a16:creationId xmlns:a16="http://schemas.microsoft.com/office/drawing/2014/main" id="{C7160AB7-992A-DA57-A0AD-7372E680E6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6178" y="3818559"/>
            <a:ext cx="707886" cy="70788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6B26942-8A98-451C-6A61-CEE2E9604629}"/>
              </a:ext>
            </a:extLst>
          </p:cNvPr>
          <p:cNvSpPr txBox="1"/>
          <p:nvPr/>
        </p:nvSpPr>
        <p:spPr>
          <a:xfrm>
            <a:off x="1968556" y="4661382"/>
            <a:ext cx="3336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8% </a:t>
            </a:r>
            <a:r>
              <a:rPr lang="en-GB" sz="3200" b="1" dirty="0"/>
              <a:t>part-time</a:t>
            </a:r>
            <a:endParaRPr lang="en-BE" sz="40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69DA52-DFB7-3F1D-906D-25DD4BA38788}"/>
              </a:ext>
            </a:extLst>
          </p:cNvPr>
          <p:cNvSpPr txBox="1"/>
          <p:nvPr/>
        </p:nvSpPr>
        <p:spPr>
          <a:xfrm>
            <a:off x="6294851" y="4690871"/>
            <a:ext cx="3649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22% </a:t>
            </a:r>
            <a:r>
              <a:rPr lang="en-GB" sz="3200" b="1" dirty="0"/>
              <a:t>part-time</a:t>
            </a:r>
            <a:endParaRPr lang="en-BE" sz="4000" b="1" dirty="0"/>
          </a:p>
        </p:txBody>
      </p:sp>
      <p:pic>
        <p:nvPicPr>
          <p:cNvPr id="17" name="Graphic 16" descr="Stopwatch 75% with solid fill">
            <a:extLst>
              <a:ext uri="{FF2B5EF4-FFF2-40B4-BE49-F238E27FC236}">
                <a16:creationId xmlns:a16="http://schemas.microsoft.com/office/drawing/2014/main" id="{943B6BE5-8DA9-30A9-C3C9-A98E5FE736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6178" y="4625911"/>
            <a:ext cx="791478" cy="79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341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CF66C-1AEE-590A-347E-2249469BC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3.1. The workforce is… different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2F973-0063-9FAF-6AD7-E91F35BD700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/>
              <a:t>Classic industrial worker</a:t>
            </a:r>
          </a:p>
          <a:p>
            <a:r>
              <a:rPr lang="en-GB" dirty="0"/>
              <a:t>Middle age </a:t>
            </a:r>
          </a:p>
          <a:p>
            <a:r>
              <a:rPr lang="en-GB" dirty="0"/>
              <a:t>Male</a:t>
            </a:r>
          </a:p>
          <a:p>
            <a:r>
              <a:rPr lang="en-GB" dirty="0"/>
              <a:t>Middle educated</a:t>
            </a:r>
          </a:p>
          <a:p>
            <a:endParaRPr lang="en-GB" dirty="0"/>
          </a:p>
          <a:p>
            <a:r>
              <a:rPr lang="en-GB" dirty="0"/>
              <a:t>A lot of colleagues</a:t>
            </a:r>
          </a:p>
          <a:p>
            <a:r>
              <a:rPr lang="en-GB" dirty="0"/>
              <a:t>Long career</a:t>
            </a:r>
          </a:p>
          <a:p>
            <a:r>
              <a:rPr lang="en-GB" dirty="0"/>
              <a:t>Typical employment</a:t>
            </a:r>
          </a:p>
          <a:p>
            <a:endParaRPr lang="en-GB" dirty="0"/>
          </a:p>
          <a:p>
            <a:r>
              <a:rPr lang="en-GB" dirty="0"/>
              <a:t>Union member</a:t>
            </a:r>
          </a:p>
          <a:p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2ABB865-6505-7C70-B932-4A3E1BF1A62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/>
              <a:t>Service worker</a:t>
            </a:r>
          </a:p>
          <a:p>
            <a:r>
              <a:rPr lang="en-GB" dirty="0"/>
              <a:t>Young</a:t>
            </a:r>
          </a:p>
          <a:p>
            <a:r>
              <a:rPr lang="en-GB" dirty="0"/>
              <a:t>Female</a:t>
            </a:r>
          </a:p>
          <a:p>
            <a:r>
              <a:rPr lang="en-GB" dirty="0"/>
              <a:t>Low and highly educated</a:t>
            </a:r>
          </a:p>
          <a:p>
            <a:endParaRPr lang="en-GB" dirty="0"/>
          </a:p>
          <a:p>
            <a:r>
              <a:rPr lang="en-GB" dirty="0"/>
              <a:t>Few colleagues</a:t>
            </a:r>
          </a:p>
          <a:p>
            <a:r>
              <a:rPr lang="en-GB" dirty="0"/>
              <a:t>Short career</a:t>
            </a:r>
          </a:p>
          <a:p>
            <a:r>
              <a:rPr lang="en-GB" dirty="0"/>
              <a:t>Atypical employment</a:t>
            </a:r>
          </a:p>
          <a:p>
            <a:endParaRPr lang="en-GB" dirty="0"/>
          </a:p>
          <a:p>
            <a:r>
              <a:rPr lang="en-GB" dirty="0"/>
              <a:t>Not a union member</a:t>
            </a:r>
          </a:p>
        </p:txBody>
      </p:sp>
    </p:spTree>
    <p:extLst>
      <p:ext uri="{BB962C8B-B14F-4D97-AF65-F5344CB8AC3E}">
        <p14:creationId xmlns:p14="http://schemas.microsoft.com/office/powerpoint/2010/main" val="269014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D62E8F-07FA-7015-3A49-8E81353CF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BB3A8-E13E-934E-55C5-AC9406BD2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3.2. The unions are… less strong</a:t>
            </a:r>
            <a:endParaRPr lang="en-BE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370F095-94E9-8B64-5AC2-352E80DD29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3291840"/>
            <a:ext cx="5181600" cy="2345167"/>
          </a:xfrm>
        </p:spPr>
        <p:txBody>
          <a:bodyPr>
            <a:normAutofit/>
          </a:bodyPr>
          <a:lstStyle/>
          <a:p>
            <a:r>
              <a:rPr lang="en-GB" dirty="0"/>
              <a:t>No bargaining tradition</a:t>
            </a:r>
          </a:p>
          <a:p>
            <a:r>
              <a:rPr lang="en-GB" dirty="0"/>
              <a:t>Difficult coordination</a:t>
            </a:r>
          </a:p>
          <a:p>
            <a:r>
              <a:rPr lang="en-GB" dirty="0"/>
              <a:t>Limited leverage points</a:t>
            </a:r>
          </a:p>
          <a:p>
            <a:r>
              <a:rPr lang="en-GB" dirty="0"/>
              <a:t>Limited strike capacity</a:t>
            </a:r>
            <a:endParaRPr lang="en-BE" dirty="0"/>
          </a:p>
        </p:txBody>
      </p:sp>
      <p:pic>
        <p:nvPicPr>
          <p:cNvPr id="6" name="Graphic 5" descr="Cheers with solid fill">
            <a:extLst>
              <a:ext uri="{FF2B5EF4-FFF2-40B4-BE49-F238E27FC236}">
                <a16:creationId xmlns:a16="http://schemas.microsoft.com/office/drawing/2014/main" id="{ED63DA27-AE76-7838-0AC0-D78229BF52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3634" y="1548797"/>
            <a:ext cx="1482170" cy="14821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B75C54-635A-8159-50E1-D1DD1A47768A}"/>
              </a:ext>
            </a:extLst>
          </p:cNvPr>
          <p:cNvSpPr txBox="1"/>
          <p:nvPr/>
        </p:nvSpPr>
        <p:spPr>
          <a:xfrm>
            <a:off x="2852751" y="1505052"/>
            <a:ext cx="67251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/>
              <a:t>21% </a:t>
            </a:r>
            <a:r>
              <a:rPr lang="en-GB" sz="3200" b="1" dirty="0"/>
              <a:t>union members in non-services</a:t>
            </a:r>
            <a:endParaRPr lang="en-GB" sz="4800" b="1" dirty="0"/>
          </a:p>
          <a:p>
            <a:r>
              <a:rPr lang="en-GB" sz="4800" b="1" dirty="0"/>
              <a:t>13% </a:t>
            </a:r>
            <a:r>
              <a:rPr lang="en-GB" sz="3200" b="1" dirty="0"/>
              <a:t>union members in services</a:t>
            </a:r>
            <a:endParaRPr lang="en-BE" sz="4800" b="1" dirty="0"/>
          </a:p>
        </p:txBody>
      </p:sp>
    </p:spTree>
    <p:extLst>
      <p:ext uri="{BB962C8B-B14F-4D97-AF65-F5344CB8AC3E}">
        <p14:creationId xmlns:p14="http://schemas.microsoft.com/office/powerpoint/2010/main" val="1350249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980756-AFA3-1038-CD60-5FF6A9E660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8D590-A226-0F41-74F0-C0EF0BBA2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3.3. The employers are… different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A0F64-9413-B3E8-F11F-ED0652F01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332" y="1775012"/>
            <a:ext cx="5981560" cy="4324131"/>
          </a:xfrm>
        </p:spPr>
        <p:txBody>
          <a:bodyPr>
            <a:normAutofit/>
          </a:bodyPr>
          <a:lstStyle/>
          <a:p>
            <a:r>
              <a:rPr lang="en-GB" dirty="0"/>
              <a:t>Micro companies (too small)</a:t>
            </a:r>
          </a:p>
          <a:p>
            <a:r>
              <a:rPr lang="en-GB" dirty="0"/>
              <a:t>Multinationals (too big)</a:t>
            </a:r>
          </a:p>
          <a:p>
            <a:r>
              <a:rPr lang="en-GB" dirty="0"/>
              <a:t>Union avoidance strategies</a:t>
            </a:r>
          </a:p>
          <a:p>
            <a:r>
              <a:rPr lang="en-GB" dirty="0"/>
              <a:t>Absence of sectoral counterparts</a:t>
            </a:r>
          </a:p>
          <a:p>
            <a:endParaRPr lang="en-GB" dirty="0"/>
          </a:p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386653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C3D94D-6AE2-4235-82C3-F9CC62F34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48524-0C45-4CDE-687F-B7F6289E2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3.4. The rules are not fit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10556-C6F8-2985-E0DE-387174246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012709"/>
          </a:xfrm>
        </p:spPr>
        <p:txBody>
          <a:bodyPr>
            <a:normAutofit/>
          </a:bodyPr>
          <a:lstStyle/>
          <a:p>
            <a:r>
              <a:rPr lang="en-GB" dirty="0"/>
              <a:t>Thresholds for bargaining &amp; representation</a:t>
            </a:r>
          </a:p>
          <a:p>
            <a:pPr lvl="1"/>
            <a:r>
              <a:rPr lang="en-GB" dirty="0"/>
              <a:t>&lt;-&gt; SME economy</a:t>
            </a:r>
          </a:p>
          <a:p>
            <a:r>
              <a:rPr lang="en-GB" dirty="0"/>
              <a:t>National bargaining systems</a:t>
            </a:r>
          </a:p>
          <a:p>
            <a:pPr lvl="1"/>
            <a:r>
              <a:rPr lang="en-GB" dirty="0"/>
              <a:t>&lt;-&gt; MNC economy</a:t>
            </a:r>
          </a:p>
          <a:p>
            <a:r>
              <a:rPr lang="en-GB" dirty="0"/>
              <a:t>Company based representation</a:t>
            </a:r>
          </a:p>
          <a:p>
            <a:pPr lvl="1"/>
            <a:r>
              <a:rPr lang="en-GB" dirty="0"/>
              <a:t>&lt;-&gt; Turn-over</a:t>
            </a:r>
          </a:p>
          <a:p>
            <a:pPr lvl="1"/>
            <a:r>
              <a:rPr lang="en-GB" dirty="0"/>
              <a:t>&lt;-&gt; Atypical employment</a:t>
            </a:r>
          </a:p>
          <a:p>
            <a:r>
              <a:rPr lang="en-GB" dirty="0"/>
              <a:t>Sectoral union organisations</a:t>
            </a:r>
          </a:p>
          <a:p>
            <a:pPr lvl="1"/>
            <a:r>
              <a:rPr lang="en-GB" dirty="0"/>
              <a:t>&lt;-&gt; Turn-over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pPr lvl="1"/>
            <a:endParaRPr lang="en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31F613-DEB9-5495-008E-94102C345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8402" y="1798345"/>
            <a:ext cx="3261309" cy="326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629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8735B-04CF-23B5-4CF4-8BC976CB1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DB4D4-908E-B0AB-216F-DEEDDC15F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7282236" cy="867508"/>
          </a:xfrm>
        </p:spPr>
        <p:txBody>
          <a:bodyPr anchor="b">
            <a:normAutofit/>
          </a:bodyPr>
          <a:lstStyle/>
          <a:p>
            <a:r>
              <a:rPr lang="es-ES" sz="4400" u="sng" dirty="0" err="1"/>
              <a:t>Argument</a:t>
            </a:r>
            <a:endParaRPr lang="en-BE" sz="4400" u="sng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B50CBE1-9DAF-1375-FB67-132CE521018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83188" y="1324708"/>
          <a:ext cx="6172200" cy="4208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10" descr="Download Doesn'T Fit, Square Peg In A Round Hole, Shapes. Royalty-Free  Vector Graphic - Pixabay">
            <a:extLst>
              <a:ext uri="{FF2B5EF4-FFF2-40B4-BE49-F238E27FC236}">
                <a16:creationId xmlns:a16="http://schemas.microsoft.com/office/drawing/2014/main" id="{72B550E6-F14B-34D6-BF88-B88E96E18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014" y="1516830"/>
            <a:ext cx="2719530" cy="382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067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9EE508-D2D3-6A8D-5A00-47BD86F85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Download Doesn'T Fit, Square Peg In A Round Hole, Shapes. Royalty-Free  Vector Graphic - Pixabay">
            <a:extLst>
              <a:ext uri="{FF2B5EF4-FFF2-40B4-BE49-F238E27FC236}">
                <a16:creationId xmlns:a16="http://schemas.microsoft.com/office/drawing/2014/main" id="{5E922B20-D571-7C34-A02D-E709E08F3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510" y="653203"/>
            <a:ext cx="3490489" cy="490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phic 1" descr="Hammer with solid fill">
            <a:extLst>
              <a:ext uri="{FF2B5EF4-FFF2-40B4-BE49-F238E27FC236}">
                <a16:creationId xmlns:a16="http://schemas.microsoft.com/office/drawing/2014/main" id="{2C68D06A-3F38-BF8A-D562-815458DC2C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72429" y="978791"/>
            <a:ext cx="2538960" cy="25389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23596D-229C-6444-1DFB-EB56A902B5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5208" y="1078623"/>
            <a:ext cx="3562869" cy="243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677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Download Doesn'T Fit, Square Peg In A Round Hole, Shapes. Royalty-Free  Vector Graphic - Pixabay">
            <a:extLst>
              <a:ext uri="{FF2B5EF4-FFF2-40B4-BE49-F238E27FC236}">
                <a16:creationId xmlns:a16="http://schemas.microsoft.com/office/drawing/2014/main" id="{7A05B2A7-2A61-8A9F-CDBD-10590000D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782" y="653203"/>
            <a:ext cx="3490489" cy="490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163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C84DFCC-3363-D1D1-A7E7-981836208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hammer, the file or something else</a:t>
            </a:r>
            <a:br>
              <a:rPr lang="en-GB" dirty="0"/>
            </a:br>
            <a:r>
              <a:rPr lang="en-GB" sz="2800" dirty="0"/>
              <a:t>What to do?</a:t>
            </a:r>
            <a:endParaRPr lang="en-BE" dirty="0"/>
          </a:p>
        </p:txBody>
      </p:sp>
      <p:sp>
        <p:nvSpPr>
          <p:cNvPr id="15" name="Free-form: Shape 14">
            <a:extLst>
              <a:ext uri="{FF2B5EF4-FFF2-40B4-BE49-F238E27FC236}">
                <a16:creationId xmlns:a16="http://schemas.microsoft.com/office/drawing/2014/main" id="{FC96ED5B-FA58-32CC-BFD3-4B639A1F44E5}"/>
              </a:ext>
            </a:extLst>
          </p:cNvPr>
          <p:cNvSpPr/>
          <p:nvPr/>
        </p:nvSpPr>
        <p:spPr>
          <a:xfrm>
            <a:off x="854014" y="1644966"/>
            <a:ext cx="2377306" cy="580453"/>
          </a:xfrm>
          <a:custGeom>
            <a:avLst/>
            <a:gdLst>
              <a:gd name="connsiteX0" fmla="*/ 0 w 2377306"/>
              <a:gd name="connsiteY0" fmla="*/ 0 h 691200"/>
              <a:gd name="connsiteX1" fmla="*/ 2377306 w 2377306"/>
              <a:gd name="connsiteY1" fmla="*/ 0 h 691200"/>
              <a:gd name="connsiteX2" fmla="*/ 2377306 w 2377306"/>
              <a:gd name="connsiteY2" fmla="*/ 691200 h 691200"/>
              <a:gd name="connsiteX3" fmla="*/ 0 w 2377306"/>
              <a:gd name="connsiteY3" fmla="*/ 691200 h 691200"/>
              <a:gd name="connsiteX4" fmla="*/ 0 w 2377306"/>
              <a:gd name="connsiteY4" fmla="*/ 0 h 6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7306" h="691200">
                <a:moveTo>
                  <a:pt x="0" y="0"/>
                </a:moveTo>
                <a:lnTo>
                  <a:pt x="2377306" y="0"/>
                </a:lnTo>
                <a:lnTo>
                  <a:pt x="2377306" y="691200"/>
                </a:lnTo>
                <a:lnTo>
                  <a:pt x="0" y="6912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688" tIns="97536" rIns="170688" bIns="97536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400" kern="1200" dirty="0"/>
              <a:t>Workers</a:t>
            </a:r>
            <a:endParaRPr lang="en-BE" sz="2400" kern="1200" dirty="0"/>
          </a:p>
        </p:txBody>
      </p:sp>
      <p:sp>
        <p:nvSpPr>
          <p:cNvPr id="16" name="Free-form: Shape 15">
            <a:extLst>
              <a:ext uri="{FF2B5EF4-FFF2-40B4-BE49-F238E27FC236}">
                <a16:creationId xmlns:a16="http://schemas.microsoft.com/office/drawing/2014/main" id="{60DF1CB9-803F-8502-BE96-DB3CA0F308B3}"/>
              </a:ext>
            </a:extLst>
          </p:cNvPr>
          <p:cNvSpPr/>
          <p:nvPr/>
        </p:nvSpPr>
        <p:spPr>
          <a:xfrm>
            <a:off x="854014" y="2279205"/>
            <a:ext cx="2377306" cy="1842993"/>
          </a:xfrm>
          <a:custGeom>
            <a:avLst/>
            <a:gdLst>
              <a:gd name="connsiteX0" fmla="*/ 0 w 2377306"/>
              <a:gd name="connsiteY0" fmla="*/ 0 h 2194627"/>
              <a:gd name="connsiteX1" fmla="*/ 2377306 w 2377306"/>
              <a:gd name="connsiteY1" fmla="*/ 0 h 2194627"/>
              <a:gd name="connsiteX2" fmla="*/ 2377306 w 2377306"/>
              <a:gd name="connsiteY2" fmla="*/ 2194627 h 2194627"/>
              <a:gd name="connsiteX3" fmla="*/ 0 w 2377306"/>
              <a:gd name="connsiteY3" fmla="*/ 2194627 h 2194627"/>
              <a:gd name="connsiteX4" fmla="*/ 0 w 2377306"/>
              <a:gd name="connsiteY4" fmla="*/ 0 h 2194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7306" h="2194627">
                <a:moveTo>
                  <a:pt x="0" y="0"/>
                </a:moveTo>
                <a:lnTo>
                  <a:pt x="2377306" y="0"/>
                </a:lnTo>
                <a:lnTo>
                  <a:pt x="2377306" y="2194627"/>
                </a:lnTo>
                <a:lnTo>
                  <a:pt x="0" y="21946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70688" bIns="192024" numCol="1" spcCol="1270" anchor="t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kern="1200" dirty="0"/>
              <a:t>Regulate labour markets</a:t>
            </a:r>
            <a:endParaRPr lang="en-BE" kern="1200" dirty="0"/>
          </a:p>
        </p:txBody>
      </p:sp>
      <p:sp>
        <p:nvSpPr>
          <p:cNvPr id="17" name="Free-form: Shape 16">
            <a:extLst>
              <a:ext uri="{FF2B5EF4-FFF2-40B4-BE49-F238E27FC236}">
                <a16:creationId xmlns:a16="http://schemas.microsoft.com/office/drawing/2014/main" id="{A253DECD-86BE-C036-AF0E-335379BE3F15}"/>
              </a:ext>
            </a:extLst>
          </p:cNvPr>
          <p:cNvSpPr/>
          <p:nvPr/>
        </p:nvSpPr>
        <p:spPr>
          <a:xfrm>
            <a:off x="3564143" y="1644966"/>
            <a:ext cx="2377306" cy="580453"/>
          </a:xfrm>
          <a:custGeom>
            <a:avLst/>
            <a:gdLst>
              <a:gd name="connsiteX0" fmla="*/ 0 w 2377306"/>
              <a:gd name="connsiteY0" fmla="*/ 0 h 691200"/>
              <a:gd name="connsiteX1" fmla="*/ 2377306 w 2377306"/>
              <a:gd name="connsiteY1" fmla="*/ 0 h 691200"/>
              <a:gd name="connsiteX2" fmla="*/ 2377306 w 2377306"/>
              <a:gd name="connsiteY2" fmla="*/ 691200 h 691200"/>
              <a:gd name="connsiteX3" fmla="*/ 0 w 2377306"/>
              <a:gd name="connsiteY3" fmla="*/ 691200 h 691200"/>
              <a:gd name="connsiteX4" fmla="*/ 0 w 2377306"/>
              <a:gd name="connsiteY4" fmla="*/ 0 h 6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7306" h="691200">
                <a:moveTo>
                  <a:pt x="0" y="0"/>
                </a:moveTo>
                <a:lnTo>
                  <a:pt x="2377306" y="0"/>
                </a:lnTo>
                <a:lnTo>
                  <a:pt x="2377306" y="691200"/>
                </a:lnTo>
                <a:lnTo>
                  <a:pt x="0" y="6912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688" tIns="97536" rIns="170688" bIns="97536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400" kern="1200" dirty="0"/>
              <a:t>Employers</a:t>
            </a:r>
            <a:endParaRPr lang="en-BE" sz="2400" kern="1200" dirty="0"/>
          </a:p>
        </p:txBody>
      </p:sp>
      <p:sp>
        <p:nvSpPr>
          <p:cNvPr id="18" name="Free-form: Shape 17">
            <a:extLst>
              <a:ext uri="{FF2B5EF4-FFF2-40B4-BE49-F238E27FC236}">
                <a16:creationId xmlns:a16="http://schemas.microsoft.com/office/drawing/2014/main" id="{DE1601FC-00CE-3FEB-1BFB-B3F631A8CE39}"/>
              </a:ext>
            </a:extLst>
          </p:cNvPr>
          <p:cNvSpPr/>
          <p:nvPr/>
        </p:nvSpPr>
        <p:spPr>
          <a:xfrm>
            <a:off x="3564143" y="2279205"/>
            <a:ext cx="2377306" cy="1842993"/>
          </a:xfrm>
          <a:custGeom>
            <a:avLst/>
            <a:gdLst>
              <a:gd name="connsiteX0" fmla="*/ 0 w 2377306"/>
              <a:gd name="connsiteY0" fmla="*/ 0 h 2194627"/>
              <a:gd name="connsiteX1" fmla="*/ 2377306 w 2377306"/>
              <a:gd name="connsiteY1" fmla="*/ 0 h 2194627"/>
              <a:gd name="connsiteX2" fmla="*/ 2377306 w 2377306"/>
              <a:gd name="connsiteY2" fmla="*/ 2194627 h 2194627"/>
              <a:gd name="connsiteX3" fmla="*/ 0 w 2377306"/>
              <a:gd name="connsiteY3" fmla="*/ 2194627 h 2194627"/>
              <a:gd name="connsiteX4" fmla="*/ 0 w 2377306"/>
              <a:gd name="connsiteY4" fmla="*/ 0 h 2194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7306" h="2194627">
                <a:moveTo>
                  <a:pt x="0" y="0"/>
                </a:moveTo>
                <a:lnTo>
                  <a:pt x="2377306" y="0"/>
                </a:lnTo>
                <a:lnTo>
                  <a:pt x="2377306" y="2194627"/>
                </a:lnTo>
                <a:lnTo>
                  <a:pt x="0" y="21946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70688" bIns="192024" numCol="1" spcCol="1270" anchor="t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kern="1200" dirty="0"/>
              <a:t>Capacity and awareness</a:t>
            </a:r>
            <a:endParaRPr lang="en-BE" kern="1200" dirty="0"/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dirty="0"/>
              <a:t>Sectoral structures</a:t>
            </a:r>
            <a:endParaRPr lang="en-BE" kern="1200" dirty="0"/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BE" kern="1200" dirty="0"/>
          </a:p>
        </p:txBody>
      </p:sp>
      <p:sp>
        <p:nvSpPr>
          <p:cNvPr id="19" name="Free-form: Shape 18">
            <a:extLst>
              <a:ext uri="{FF2B5EF4-FFF2-40B4-BE49-F238E27FC236}">
                <a16:creationId xmlns:a16="http://schemas.microsoft.com/office/drawing/2014/main" id="{499961C9-B08A-E30C-BB1C-7979D4325DD8}"/>
              </a:ext>
            </a:extLst>
          </p:cNvPr>
          <p:cNvSpPr/>
          <p:nvPr/>
        </p:nvSpPr>
        <p:spPr>
          <a:xfrm>
            <a:off x="6274272" y="1644966"/>
            <a:ext cx="2377306" cy="580453"/>
          </a:xfrm>
          <a:custGeom>
            <a:avLst/>
            <a:gdLst>
              <a:gd name="connsiteX0" fmla="*/ 0 w 2377306"/>
              <a:gd name="connsiteY0" fmla="*/ 0 h 691200"/>
              <a:gd name="connsiteX1" fmla="*/ 2377306 w 2377306"/>
              <a:gd name="connsiteY1" fmla="*/ 0 h 691200"/>
              <a:gd name="connsiteX2" fmla="*/ 2377306 w 2377306"/>
              <a:gd name="connsiteY2" fmla="*/ 691200 h 691200"/>
              <a:gd name="connsiteX3" fmla="*/ 0 w 2377306"/>
              <a:gd name="connsiteY3" fmla="*/ 691200 h 691200"/>
              <a:gd name="connsiteX4" fmla="*/ 0 w 2377306"/>
              <a:gd name="connsiteY4" fmla="*/ 0 h 6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7306" h="691200">
                <a:moveTo>
                  <a:pt x="0" y="0"/>
                </a:moveTo>
                <a:lnTo>
                  <a:pt x="2377306" y="0"/>
                </a:lnTo>
                <a:lnTo>
                  <a:pt x="2377306" y="691200"/>
                </a:lnTo>
                <a:lnTo>
                  <a:pt x="0" y="6912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688" tIns="97536" rIns="170688" bIns="97536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400" kern="1200" dirty="0"/>
              <a:t>Unions</a:t>
            </a:r>
            <a:endParaRPr lang="en-BE" sz="2400" kern="1200" dirty="0"/>
          </a:p>
        </p:txBody>
      </p:sp>
      <p:sp>
        <p:nvSpPr>
          <p:cNvPr id="20" name="Free-form: Shape 19">
            <a:extLst>
              <a:ext uri="{FF2B5EF4-FFF2-40B4-BE49-F238E27FC236}">
                <a16:creationId xmlns:a16="http://schemas.microsoft.com/office/drawing/2014/main" id="{9622693A-241E-B2E3-A19D-EC2EEB4DC26B}"/>
              </a:ext>
            </a:extLst>
          </p:cNvPr>
          <p:cNvSpPr/>
          <p:nvPr/>
        </p:nvSpPr>
        <p:spPr>
          <a:xfrm>
            <a:off x="6274272" y="2279205"/>
            <a:ext cx="2377306" cy="1842993"/>
          </a:xfrm>
          <a:custGeom>
            <a:avLst/>
            <a:gdLst>
              <a:gd name="connsiteX0" fmla="*/ 0 w 2377306"/>
              <a:gd name="connsiteY0" fmla="*/ 0 h 2194627"/>
              <a:gd name="connsiteX1" fmla="*/ 2377306 w 2377306"/>
              <a:gd name="connsiteY1" fmla="*/ 0 h 2194627"/>
              <a:gd name="connsiteX2" fmla="*/ 2377306 w 2377306"/>
              <a:gd name="connsiteY2" fmla="*/ 2194627 h 2194627"/>
              <a:gd name="connsiteX3" fmla="*/ 0 w 2377306"/>
              <a:gd name="connsiteY3" fmla="*/ 2194627 h 2194627"/>
              <a:gd name="connsiteX4" fmla="*/ 0 w 2377306"/>
              <a:gd name="connsiteY4" fmla="*/ 0 h 2194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7306" h="2194627">
                <a:moveTo>
                  <a:pt x="0" y="0"/>
                </a:moveTo>
                <a:lnTo>
                  <a:pt x="2377306" y="0"/>
                </a:lnTo>
                <a:lnTo>
                  <a:pt x="2377306" y="2194627"/>
                </a:lnTo>
                <a:lnTo>
                  <a:pt x="0" y="21946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70688" bIns="192024" numCol="1" spcCol="1270" anchor="t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kern="1200" dirty="0"/>
              <a:t>Capacity</a:t>
            </a:r>
            <a:endParaRPr lang="en-BE" kern="1200" dirty="0"/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kern="1200" dirty="0"/>
              <a:t>Organizing (community, sectoral, professional) </a:t>
            </a:r>
            <a:endParaRPr lang="en-BE" kern="1200" dirty="0"/>
          </a:p>
        </p:txBody>
      </p:sp>
      <p:sp>
        <p:nvSpPr>
          <p:cNvPr id="21" name="Free-form: Shape 20">
            <a:extLst>
              <a:ext uri="{FF2B5EF4-FFF2-40B4-BE49-F238E27FC236}">
                <a16:creationId xmlns:a16="http://schemas.microsoft.com/office/drawing/2014/main" id="{3E447E27-ED63-AD6F-8ACB-A3B367EA0B5B}"/>
              </a:ext>
            </a:extLst>
          </p:cNvPr>
          <p:cNvSpPr/>
          <p:nvPr/>
        </p:nvSpPr>
        <p:spPr>
          <a:xfrm>
            <a:off x="8984401" y="1644961"/>
            <a:ext cx="2377306" cy="580453"/>
          </a:xfrm>
          <a:custGeom>
            <a:avLst/>
            <a:gdLst>
              <a:gd name="connsiteX0" fmla="*/ 0 w 2377306"/>
              <a:gd name="connsiteY0" fmla="*/ 0 h 691200"/>
              <a:gd name="connsiteX1" fmla="*/ 2377306 w 2377306"/>
              <a:gd name="connsiteY1" fmla="*/ 0 h 691200"/>
              <a:gd name="connsiteX2" fmla="*/ 2377306 w 2377306"/>
              <a:gd name="connsiteY2" fmla="*/ 691200 h 691200"/>
              <a:gd name="connsiteX3" fmla="*/ 0 w 2377306"/>
              <a:gd name="connsiteY3" fmla="*/ 691200 h 691200"/>
              <a:gd name="connsiteX4" fmla="*/ 0 w 2377306"/>
              <a:gd name="connsiteY4" fmla="*/ 0 h 6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7306" h="691200">
                <a:moveTo>
                  <a:pt x="0" y="0"/>
                </a:moveTo>
                <a:lnTo>
                  <a:pt x="2377306" y="0"/>
                </a:lnTo>
                <a:lnTo>
                  <a:pt x="2377306" y="691200"/>
                </a:lnTo>
                <a:lnTo>
                  <a:pt x="0" y="6912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688" tIns="97536" rIns="170688" bIns="97536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400" kern="1200" dirty="0"/>
              <a:t>Rules</a:t>
            </a:r>
            <a:endParaRPr lang="en-BE" sz="2400" kern="1200" dirty="0"/>
          </a:p>
        </p:txBody>
      </p:sp>
      <p:sp>
        <p:nvSpPr>
          <p:cNvPr id="22" name="Free-form: Shape 21">
            <a:extLst>
              <a:ext uri="{FF2B5EF4-FFF2-40B4-BE49-F238E27FC236}">
                <a16:creationId xmlns:a16="http://schemas.microsoft.com/office/drawing/2014/main" id="{90B360F5-43D0-BD01-76D1-63C8DB791159}"/>
              </a:ext>
            </a:extLst>
          </p:cNvPr>
          <p:cNvSpPr/>
          <p:nvPr/>
        </p:nvSpPr>
        <p:spPr>
          <a:xfrm>
            <a:off x="8984401" y="2279205"/>
            <a:ext cx="2377306" cy="1842993"/>
          </a:xfrm>
          <a:custGeom>
            <a:avLst/>
            <a:gdLst>
              <a:gd name="connsiteX0" fmla="*/ 0 w 2377306"/>
              <a:gd name="connsiteY0" fmla="*/ 0 h 2194627"/>
              <a:gd name="connsiteX1" fmla="*/ 2377306 w 2377306"/>
              <a:gd name="connsiteY1" fmla="*/ 0 h 2194627"/>
              <a:gd name="connsiteX2" fmla="*/ 2377306 w 2377306"/>
              <a:gd name="connsiteY2" fmla="*/ 2194627 h 2194627"/>
              <a:gd name="connsiteX3" fmla="*/ 0 w 2377306"/>
              <a:gd name="connsiteY3" fmla="*/ 2194627 h 2194627"/>
              <a:gd name="connsiteX4" fmla="*/ 0 w 2377306"/>
              <a:gd name="connsiteY4" fmla="*/ 0 h 2194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7306" h="2194627">
                <a:moveTo>
                  <a:pt x="0" y="0"/>
                </a:moveTo>
                <a:lnTo>
                  <a:pt x="2377306" y="0"/>
                </a:lnTo>
                <a:lnTo>
                  <a:pt x="2377306" y="2194627"/>
                </a:lnTo>
                <a:lnTo>
                  <a:pt x="0" y="21946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70688" bIns="192024" numCol="1" spcCol="1270" anchor="t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kern="1200" dirty="0"/>
              <a:t>Change rules to fit services reality</a:t>
            </a:r>
            <a:endParaRPr lang="en-BE" kern="1200" dirty="0"/>
          </a:p>
        </p:txBody>
      </p:sp>
      <p:sp>
        <p:nvSpPr>
          <p:cNvPr id="23" name="Free-form: Shape 22">
            <a:extLst>
              <a:ext uri="{FF2B5EF4-FFF2-40B4-BE49-F238E27FC236}">
                <a16:creationId xmlns:a16="http://schemas.microsoft.com/office/drawing/2014/main" id="{F0DDFB65-04E6-4407-81F8-A24B5D778765}"/>
              </a:ext>
            </a:extLst>
          </p:cNvPr>
          <p:cNvSpPr/>
          <p:nvPr/>
        </p:nvSpPr>
        <p:spPr>
          <a:xfrm>
            <a:off x="854014" y="4291537"/>
            <a:ext cx="2377306" cy="1842994"/>
          </a:xfrm>
          <a:custGeom>
            <a:avLst/>
            <a:gdLst>
              <a:gd name="connsiteX0" fmla="*/ 0 w 2377306"/>
              <a:gd name="connsiteY0" fmla="*/ 0 h 2194627"/>
              <a:gd name="connsiteX1" fmla="*/ 2377306 w 2377306"/>
              <a:gd name="connsiteY1" fmla="*/ 0 h 2194627"/>
              <a:gd name="connsiteX2" fmla="*/ 2377306 w 2377306"/>
              <a:gd name="connsiteY2" fmla="*/ 2194627 h 2194627"/>
              <a:gd name="connsiteX3" fmla="*/ 0 w 2377306"/>
              <a:gd name="connsiteY3" fmla="*/ 2194627 h 2194627"/>
              <a:gd name="connsiteX4" fmla="*/ 0 w 2377306"/>
              <a:gd name="connsiteY4" fmla="*/ 0 h 2194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7306" h="2194627">
                <a:moveTo>
                  <a:pt x="0" y="0"/>
                </a:moveTo>
                <a:lnTo>
                  <a:pt x="2377306" y="0"/>
                </a:lnTo>
                <a:lnTo>
                  <a:pt x="2377306" y="2194627"/>
                </a:lnTo>
                <a:lnTo>
                  <a:pt x="0" y="21946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70688" bIns="192024" numCol="1" spcCol="1270" anchor="t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kern="1200" dirty="0"/>
              <a:t>Regulate labour markets (working time, temporary work etc)</a:t>
            </a:r>
            <a:endParaRPr lang="en-BE" kern="1200" dirty="0"/>
          </a:p>
        </p:txBody>
      </p:sp>
      <p:sp>
        <p:nvSpPr>
          <p:cNvPr id="24" name="Free-form: Shape 23">
            <a:extLst>
              <a:ext uri="{FF2B5EF4-FFF2-40B4-BE49-F238E27FC236}">
                <a16:creationId xmlns:a16="http://schemas.microsoft.com/office/drawing/2014/main" id="{EC219557-07BD-68CC-340E-FE537F362548}"/>
              </a:ext>
            </a:extLst>
          </p:cNvPr>
          <p:cNvSpPr/>
          <p:nvPr/>
        </p:nvSpPr>
        <p:spPr>
          <a:xfrm>
            <a:off x="3552283" y="4267320"/>
            <a:ext cx="2377306" cy="1842994"/>
          </a:xfrm>
          <a:custGeom>
            <a:avLst/>
            <a:gdLst>
              <a:gd name="connsiteX0" fmla="*/ 0 w 2377306"/>
              <a:gd name="connsiteY0" fmla="*/ 0 h 2194627"/>
              <a:gd name="connsiteX1" fmla="*/ 2377306 w 2377306"/>
              <a:gd name="connsiteY1" fmla="*/ 0 h 2194627"/>
              <a:gd name="connsiteX2" fmla="*/ 2377306 w 2377306"/>
              <a:gd name="connsiteY2" fmla="*/ 2194627 h 2194627"/>
              <a:gd name="connsiteX3" fmla="*/ 0 w 2377306"/>
              <a:gd name="connsiteY3" fmla="*/ 2194627 h 2194627"/>
              <a:gd name="connsiteX4" fmla="*/ 0 w 2377306"/>
              <a:gd name="connsiteY4" fmla="*/ 0 h 2194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7306" h="2194627">
                <a:moveTo>
                  <a:pt x="0" y="0"/>
                </a:moveTo>
                <a:lnTo>
                  <a:pt x="2377306" y="0"/>
                </a:lnTo>
                <a:lnTo>
                  <a:pt x="2377306" y="2194627"/>
                </a:lnTo>
                <a:lnTo>
                  <a:pt x="0" y="21946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70688" bIns="192024" numCol="1" spcCol="1270" anchor="t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kern="1200" dirty="0"/>
              <a:t>Multinationals</a:t>
            </a:r>
            <a:endParaRPr lang="en-BE" kern="1200" dirty="0"/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kern="1200" dirty="0"/>
              <a:t>Capacity and awareness</a:t>
            </a:r>
            <a:endParaRPr lang="en-BE" kern="1200" dirty="0"/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BE" kern="1200" dirty="0"/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BE" kern="1200" dirty="0"/>
          </a:p>
        </p:txBody>
      </p:sp>
      <p:sp>
        <p:nvSpPr>
          <p:cNvPr id="25" name="Free-form: Shape 24">
            <a:extLst>
              <a:ext uri="{FF2B5EF4-FFF2-40B4-BE49-F238E27FC236}">
                <a16:creationId xmlns:a16="http://schemas.microsoft.com/office/drawing/2014/main" id="{CDE43C12-9456-D338-B71D-4F9044B20141}"/>
              </a:ext>
            </a:extLst>
          </p:cNvPr>
          <p:cNvSpPr/>
          <p:nvPr/>
        </p:nvSpPr>
        <p:spPr>
          <a:xfrm>
            <a:off x="6262412" y="4267320"/>
            <a:ext cx="2377306" cy="1842994"/>
          </a:xfrm>
          <a:custGeom>
            <a:avLst/>
            <a:gdLst>
              <a:gd name="connsiteX0" fmla="*/ 0 w 2377306"/>
              <a:gd name="connsiteY0" fmla="*/ 0 h 2194627"/>
              <a:gd name="connsiteX1" fmla="*/ 2377306 w 2377306"/>
              <a:gd name="connsiteY1" fmla="*/ 0 h 2194627"/>
              <a:gd name="connsiteX2" fmla="*/ 2377306 w 2377306"/>
              <a:gd name="connsiteY2" fmla="*/ 2194627 h 2194627"/>
              <a:gd name="connsiteX3" fmla="*/ 0 w 2377306"/>
              <a:gd name="connsiteY3" fmla="*/ 2194627 h 2194627"/>
              <a:gd name="connsiteX4" fmla="*/ 0 w 2377306"/>
              <a:gd name="connsiteY4" fmla="*/ 0 h 2194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7306" h="2194627">
                <a:moveTo>
                  <a:pt x="0" y="0"/>
                </a:moveTo>
                <a:lnTo>
                  <a:pt x="2377306" y="0"/>
                </a:lnTo>
                <a:lnTo>
                  <a:pt x="2377306" y="2194627"/>
                </a:lnTo>
                <a:lnTo>
                  <a:pt x="0" y="21946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70688" bIns="192024" numCol="1" spcCol="1270" anchor="t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kern="1200" dirty="0"/>
              <a:t>Capacity</a:t>
            </a:r>
            <a:endParaRPr lang="en-BE" kern="1200" dirty="0"/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kern="1200" dirty="0"/>
              <a:t>Organizing</a:t>
            </a: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dirty="0"/>
              <a:t>Solidarity </a:t>
            </a: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kern="1200"/>
              <a:t>European or</a:t>
            </a:r>
            <a:r>
              <a:rPr lang="en-GB"/>
              <a:t>ganizing</a:t>
            </a:r>
            <a:r>
              <a:rPr lang="en-GB" kern="1200"/>
              <a:t> </a:t>
            </a:r>
            <a:endParaRPr lang="en-BE" kern="1200" dirty="0"/>
          </a:p>
        </p:txBody>
      </p:sp>
      <p:sp>
        <p:nvSpPr>
          <p:cNvPr id="26" name="Free-form: Shape 25">
            <a:extLst>
              <a:ext uri="{FF2B5EF4-FFF2-40B4-BE49-F238E27FC236}">
                <a16:creationId xmlns:a16="http://schemas.microsoft.com/office/drawing/2014/main" id="{44AB630B-0447-C64C-A954-5560E1598850}"/>
              </a:ext>
            </a:extLst>
          </p:cNvPr>
          <p:cNvSpPr/>
          <p:nvPr/>
        </p:nvSpPr>
        <p:spPr>
          <a:xfrm>
            <a:off x="8972541" y="4267320"/>
            <a:ext cx="2377306" cy="1842994"/>
          </a:xfrm>
          <a:custGeom>
            <a:avLst/>
            <a:gdLst>
              <a:gd name="connsiteX0" fmla="*/ 0 w 2377306"/>
              <a:gd name="connsiteY0" fmla="*/ 0 h 2194627"/>
              <a:gd name="connsiteX1" fmla="*/ 2377306 w 2377306"/>
              <a:gd name="connsiteY1" fmla="*/ 0 h 2194627"/>
              <a:gd name="connsiteX2" fmla="*/ 2377306 w 2377306"/>
              <a:gd name="connsiteY2" fmla="*/ 2194627 h 2194627"/>
              <a:gd name="connsiteX3" fmla="*/ 0 w 2377306"/>
              <a:gd name="connsiteY3" fmla="*/ 2194627 h 2194627"/>
              <a:gd name="connsiteX4" fmla="*/ 0 w 2377306"/>
              <a:gd name="connsiteY4" fmla="*/ 0 h 2194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7306" h="2194627">
                <a:moveTo>
                  <a:pt x="0" y="0"/>
                </a:moveTo>
                <a:lnTo>
                  <a:pt x="2377306" y="0"/>
                </a:lnTo>
                <a:lnTo>
                  <a:pt x="2377306" y="2194627"/>
                </a:lnTo>
                <a:lnTo>
                  <a:pt x="0" y="21946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70688" bIns="192024" numCol="1" spcCol="1270" anchor="t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kern="1200" dirty="0"/>
              <a:t>Minimum wage directive</a:t>
            </a: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kern="1200" dirty="0"/>
              <a:t>Job quality framework</a:t>
            </a: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dirty="0"/>
              <a:t>Public procurement</a:t>
            </a:r>
            <a:endParaRPr lang="en-GB" kern="1200" dirty="0"/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BE" kern="1200" dirty="0"/>
          </a:p>
        </p:txBody>
      </p:sp>
      <p:sp>
        <p:nvSpPr>
          <p:cNvPr id="27" name="Free-form: Shape 26">
            <a:extLst>
              <a:ext uri="{FF2B5EF4-FFF2-40B4-BE49-F238E27FC236}">
                <a16:creationId xmlns:a16="http://schemas.microsoft.com/office/drawing/2014/main" id="{0A9B95D6-1E6F-A894-AE09-EAD0FD0193AA}"/>
              </a:ext>
            </a:extLst>
          </p:cNvPr>
          <p:cNvSpPr/>
          <p:nvPr/>
        </p:nvSpPr>
        <p:spPr>
          <a:xfrm rot="16200000">
            <a:off x="-408213" y="2902411"/>
            <a:ext cx="1842995" cy="580453"/>
          </a:xfrm>
          <a:custGeom>
            <a:avLst/>
            <a:gdLst>
              <a:gd name="connsiteX0" fmla="*/ 0 w 2377306"/>
              <a:gd name="connsiteY0" fmla="*/ 0 h 691200"/>
              <a:gd name="connsiteX1" fmla="*/ 2377306 w 2377306"/>
              <a:gd name="connsiteY1" fmla="*/ 0 h 691200"/>
              <a:gd name="connsiteX2" fmla="*/ 2377306 w 2377306"/>
              <a:gd name="connsiteY2" fmla="*/ 691200 h 691200"/>
              <a:gd name="connsiteX3" fmla="*/ 0 w 2377306"/>
              <a:gd name="connsiteY3" fmla="*/ 691200 h 691200"/>
              <a:gd name="connsiteX4" fmla="*/ 0 w 2377306"/>
              <a:gd name="connsiteY4" fmla="*/ 0 h 6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7306" h="691200">
                <a:moveTo>
                  <a:pt x="0" y="0"/>
                </a:moveTo>
                <a:lnTo>
                  <a:pt x="2377306" y="0"/>
                </a:lnTo>
                <a:lnTo>
                  <a:pt x="2377306" y="691200"/>
                </a:lnTo>
                <a:lnTo>
                  <a:pt x="0" y="6912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688" tIns="97536" rIns="170688" bIns="97536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400" kern="1200" dirty="0"/>
              <a:t>Countries</a:t>
            </a:r>
            <a:endParaRPr lang="en-BE" sz="2400" kern="1200" dirty="0"/>
          </a:p>
        </p:txBody>
      </p:sp>
      <p:sp>
        <p:nvSpPr>
          <p:cNvPr id="28" name="Free-form: Shape 27">
            <a:extLst>
              <a:ext uri="{FF2B5EF4-FFF2-40B4-BE49-F238E27FC236}">
                <a16:creationId xmlns:a16="http://schemas.microsoft.com/office/drawing/2014/main" id="{02D7F166-FEEA-3E9C-3E73-145C53C970B9}"/>
              </a:ext>
            </a:extLst>
          </p:cNvPr>
          <p:cNvSpPr/>
          <p:nvPr/>
        </p:nvSpPr>
        <p:spPr>
          <a:xfrm rot="16200000">
            <a:off x="-412167" y="4898591"/>
            <a:ext cx="1842995" cy="580453"/>
          </a:xfrm>
          <a:custGeom>
            <a:avLst/>
            <a:gdLst>
              <a:gd name="connsiteX0" fmla="*/ 0 w 2377306"/>
              <a:gd name="connsiteY0" fmla="*/ 0 h 691200"/>
              <a:gd name="connsiteX1" fmla="*/ 2377306 w 2377306"/>
              <a:gd name="connsiteY1" fmla="*/ 0 h 691200"/>
              <a:gd name="connsiteX2" fmla="*/ 2377306 w 2377306"/>
              <a:gd name="connsiteY2" fmla="*/ 691200 h 691200"/>
              <a:gd name="connsiteX3" fmla="*/ 0 w 2377306"/>
              <a:gd name="connsiteY3" fmla="*/ 691200 h 691200"/>
              <a:gd name="connsiteX4" fmla="*/ 0 w 2377306"/>
              <a:gd name="connsiteY4" fmla="*/ 0 h 6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7306" h="691200">
                <a:moveTo>
                  <a:pt x="0" y="0"/>
                </a:moveTo>
                <a:lnTo>
                  <a:pt x="2377306" y="0"/>
                </a:lnTo>
                <a:lnTo>
                  <a:pt x="2377306" y="691200"/>
                </a:lnTo>
                <a:lnTo>
                  <a:pt x="0" y="6912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688" tIns="97536" rIns="170688" bIns="97536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400" kern="1200" dirty="0"/>
              <a:t>Europe</a:t>
            </a:r>
            <a:endParaRPr lang="en-BE" sz="2400" kern="1200" dirty="0"/>
          </a:p>
        </p:txBody>
      </p:sp>
    </p:spTree>
    <p:extLst>
      <p:ext uri="{BB962C8B-B14F-4D97-AF65-F5344CB8AC3E}">
        <p14:creationId xmlns:p14="http://schemas.microsoft.com/office/powerpoint/2010/main" val="3135692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3BC12D-7026-E6ED-3C29-342BC2925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B9622-DA01-CE87-AD09-EAC74571C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48" y="1959479"/>
            <a:ext cx="7133662" cy="1748921"/>
          </a:xfrm>
        </p:spPr>
        <p:txBody>
          <a:bodyPr anchor="b"/>
          <a:lstStyle/>
          <a:p>
            <a:r>
              <a:rPr lang="en-US" dirty="0"/>
              <a:t>Services and collective bargaining</a:t>
            </a:r>
            <a:br>
              <a:rPr lang="en-US" dirty="0"/>
            </a:br>
            <a:r>
              <a:rPr lang="en-US" sz="3200" b="1" dirty="0"/>
              <a:t>Round holes and square pegs</a:t>
            </a:r>
            <a:endParaRPr lang="en-US" b="1" dirty="0">
              <a:latin typeface="Proxima Nova Black" panose="02000506030000020004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809793-1E9D-76B2-C247-D5334B50A17D}"/>
              </a:ext>
            </a:extLst>
          </p:cNvPr>
          <p:cNvSpPr txBox="1"/>
          <p:nvPr/>
        </p:nvSpPr>
        <p:spPr>
          <a:xfrm>
            <a:off x="213124" y="3961934"/>
            <a:ext cx="314842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Stan De Spiegelaere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04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december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E521AC-FADD-3CBE-24F8-3014E244F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127" y="5908898"/>
            <a:ext cx="2483667" cy="67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270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A group of people with logos&#10;&#10;AI-generated content may be incorrect.">
            <a:extLst>
              <a:ext uri="{FF2B5EF4-FFF2-40B4-BE49-F238E27FC236}">
                <a16:creationId xmlns:a16="http://schemas.microsoft.com/office/drawing/2014/main" id="{98FFD608-5FE0-EC2D-C3CB-12E543AC6B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24250"/>
            <a:ext cx="666750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39AF561C-767D-C8E2-9BD8-0C16806F9D69}"/>
              </a:ext>
            </a:extLst>
          </p:cNvPr>
          <p:cNvSpPr txBox="1"/>
          <p:nvPr/>
        </p:nvSpPr>
        <p:spPr>
          <a:xfrm>
            <a:off x="190500" y="25983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rgbClr val="C00000"/>
                </a:solidFill>
                <a:latin typeface="Aptos" panose="020B00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Panel: </a:t>
            </a:r>
            <a:r>
              <a:rPr lang="nl-NL" sz="2400" b="1" dirty="0" err="1">
                <a:solidFill>
                  <a:srgbClr val="C00000"/>
                </a:solidFill>
                <a:latin typeface="Aptos" panose="020B00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Deep</a:t>
            </a:r>
            <a:r>
              <a:rPr lang="nl-NL" sz="2400" b="1" dirty="0">
                <a:solidFill>
                  <a:srgbClr val="C00000"/>
                </a:solidFill>
                <a:latin typeface="Aptos" panose="020B00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2400" b="1" dirty="0" err="1">
                <a:solidFill>
                  <a:srgbClr val="C00000"/>
                </a:solidFill>
                <a:latin typeface="Aptos" panose="020B00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dive</a:t>
            </a:r>
            <a:r>
              <a:rPr lang="nl-NL" sz="2400" b="1" dirty="0">
                <a:solidFill>
                  <a:srgbClr val="C00000"/>
                </a:solidFill>
                <a:latin typeface="Aptos" panose="020B00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nl-NL" sz="2400" b="1" dirty="0" err="1">
                <a:solidFill>
                  <a:srgbClr val="C00000"/>
                </a:solidFill>
                <a:latin typeface="Aptos" panose="020B00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l-NL" sz="2400" b="1" dirty="0">
                <a:solidFill>
                  <a:srgbClr val="C00000"/>
                </a:solidFill>
                <a:latin typeface="Aptos" panose="020B00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Care sector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AEE786E-4005-470B-9754-6A49AAB35767}"/>
              </a:ext>
            </a:extLst>
          </p:cNvPr>
          <p:cNvSpPr txBox="1"/>
          <p:nvPr/>
        </p:nvSpPr>
        <p:spPr>
          <a:xfrm>
            <a:off x="482600" y="810366"/>
            <a:ext cx="8610600" cy="26657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24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Jannette Armstrong</a:t>
            </a:r>
            <a:r>
              <a:rPr lang="en-GB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(UNI Global Union)</a:t>
            </a:r>
            <a:endParaRPr lang="nl-NL" sz="24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24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Jakov Kolak</a:t>
            </a:r>
            <a:r>
              <a:rPr lang="en-GB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(Regional Industrial Trade Union (RITU) – Croatia)</a:t>
            </a:r>
            <a:endParaRPr lang="nl-NL" sz="24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l-NL" sz="24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Sylvia </a:t>
            </a:r>
            <a:r>
              <a:rPr lang="nl-NL" sz="2400" b="1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Ščepková</a:t>
            </a:r>
            <a:r>
              <a:rPr lang="nl-NL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nl-NL" sz="24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UniJA</a:t>
            </a:r>
            <a:r>
              <a:rPr lang="nl-NL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Slovakia)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l-NL" sz="24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Adem </a:t>
            </a:r>
            <a:r>
              <a:rPr lang="nl-NL" sz="2400" b="1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Sarıçoban</a:t>
            </a:r>
            <a:r>
              <a:rPr lang="nl-NL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nl-NL" sz="24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Türkiye</a:t>
            </a:r>
            <a:r>
              <a:rPr lang="nl-NL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24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Sağlık-İş</a:t>
            </a:r>
            <a:r>
              <a:rPr lang="nl-NL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nl-NL" sz="24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Türkiye</a:t>
            </a:r>
            <a:r>
              <a:rPr lang="nl-NL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buNone/>
            </a:pPr>
            <a:endParaRPr lang="fr-FR" sz="2400" i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fr-FR" sz="2400" i="1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Moderation</a:t>
            </a:r>
            <a:r>
              <a:rPr lang="fr-FR" sz="2400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r>
              <a:rPr lang="fr-FR" sz="2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400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Valeria </a:t>
            </a:r>
            <a:r>
              <a:rPr lang="fr-FR" sz="2400" i="1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Pulignano</a:t>
            </a:r>
            <a:r>
              <a:rPr lang="fr-FR" sz="2400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(KU Leuven)</a:t>
            </a:r>
            <a:endParaRPr lang="nl-NL" sz="2400" dirty="0"/>
          </a:p>
          <a:p>
            <a:pPr lvl="0">
              <a:lnSpc>
                <a:spcPct val="115000"/>
              </a:lnSpc>
            </a:pPr>
            <a:endParaRPr lang="nl-NL" sz="200" dirty="0"/>
          </a:p>
        </p:txBody>
      </p:sp>
    </p:spTree>
    <p:extLst>
      <p:ext uri="{BB962C8B-B14F-4D97-AF65-F5344CB8AC3E}">
        <p14:creationId xmlns:p14="http://schemas.microsoft.com/office/powerpoint/2010/main" val="1093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628D4-5D1C-3BC5-50D5-7FE9AE819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A group of people with logos&#10;&#10;AI-generated content may be incorrect.">
            <a:extLst>
              <a:ext uri="{FF2B5EF4-FFF2-40B4-BE49-F238E27FC236}">
                <a16:creationId xmlns:a16="http://schemas.microsoft.com/office/drawing/2014/main" id="{64AF19C7-3E61-F4FD-270B-7F3E417027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24250"/>
            <a:ext cx="666750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7632397E-6D18-E0AD-4FCC-D332A0FC1D89}"/>
              </a:ext>
            </a:extLst>
          </p:cNvPr>
          <p:cNvSpPr txBox="1"/>
          <p:nvPr/>
        </p:nvSpPr>
        <p:spPr>
          <a:xfrm>
            <a:off x="190500" y="259834"/>
            <a:ext cx="9067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ptos" panose="020B00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Smart bargaining in Europe's services sector: what is needed?</a:t>
            </a:r>
            <a:endParaRPr lang="nl-NL" sz="2400" b="1" dirty="0">
              <a:solidFill>
                <a:srgbClr val="C00000"/>
              </a:solidFill>
              <a:latin typeface="Aptos" panose="020B00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8A1E8DC-BA98-80A4-65BA-FF1323747293}"/>
              </a:ext>
            </a:extLst>
          </p:cNvPr>
          <p:cNvSpPr txBox="1"/>
          <p:nvPr/>
        </p:nvSpPr>
        <p:spPr>
          <a:xfrm>
            <a:off x="482600" y="810366"/>
            <a:ext cx="96647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400" b="1" dirty="0">
                <a:latin typeface="Aptos" panose="020B0004020202020204" pitchFamily="34" charset="0"/>
              </a:rPr>
              <a:t>Diana </a:t>
            </a:r>
            <a:r>
              <a:rPr lang="nl-NL" sz="2400" b="1" dirty="0" err="1">
                <a:latin typeface="Aptos" panose="020B0004020202020204" pitchFamily="34" charset="0"/>
              </a:rPr>
              <a:t>Crumpăna</a:t>
            </a:r>
            <a:r>
              <a:rPr lang="nl-NL" sz="2400" b="1" dirty="0">
                <a:latin typeface="Aptos" panose="020B0004020202020204" pitchFamily="34" charset="0"/>
              </a:rPr>
              <a:t> </a:t>
            </a:r>
            <a:r>
              <a:rPr lang="nl-NL" sz="2400" dirty="0">
                <a:latin typeface="Aptos" panose="020B0004020202020204" pitchFamily="34" charset="0"/>
              </a:rPr>
              <a:t>(European </a:t>
            </a:r>
            <a:r>
              <a:rPr lang="nl-NL" sz="2400" dirty="0" err="1">
                <a:latin typeface="Aptos" panose="020B0004020202020204" pitchFamily="34" charset="0"/>
              </a:rPr>
              <a:t>Commission</a:t>
            </a:r>
            <a:r>
              <a:rPr lang="nl-NL" sz="2400" dirty="0">
                <a:latin typeface="Aptos" panose="020B0004020202020204" pitchFamily="34" charset="0"/>
              </a:rPr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b="1" dirty="0">
                <a:latin typeface="Aptos" panose="020B0004020202020204" pitchFamily="34" charset="0"/>
              </a:rPr>
              <a:t>Oliver </a:t>
            </a:r>
            <a:r>
              <a:rPr lang="en-GB" sz="2400" b="1" dirty="0" err="1">
                <a:latin typeface="Aptos" panose="020B0004020202020204" pitchFamily="34" charset="0"/>
              </a:rPr>
              <a:t>Roethig</a:t>
            </a:r>
            <a:r>
              <a:rPr lang="en-GB" sz="2400" b="1" dirty="0">
                <a:latin typeface="Aptos" panose="020B0004020202020204" pitchFamily="34" charset="0"/>
              </a:rPr>
              <a:t>  </a:t>
            </a:r>
            <a:r>
              <a:rPr lang="en-GB" sz="2400" dirty="0">
                <a:latin typeface="Aptos" panose="020B0004020202020204" pitchFamily="34" charset="0"/>
              </a:rPr>
              <a:t>(Regional Secretary UNI Europa and VP of ETUC)</a:t>
            </a:r>
            <a:endParaRPr lang="nl-NL" sz="2400" dirty="0">
              <a:latin typeface="Aptos" panose="020B00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b="1" dirty="0">
                <a:latin typeface="Aptos" panose="020B0004020202020204" pitchFamily="34" charset="0"/>
              </a:rPr>
              <a:t>Branislav </a:t>
            </a:r>
            <a:r>
              <a:rPr lang="en-GB" sz="2400" b="1" dirty="0" err="1">
                <a:latin typeface="Aptos" panose="020B0004020202020204" pitchFamily="34" charset="0"/>
              </a:rPr>
              <a:t>Ondruš</a:t>
            </a:r>
            <a:r>
              <a:rPr lang="en-GB" sz="2400" b="1" dirty="0">
                <a:latin typeface="Aptos" panose="020B0004020202020204" pitchFamily="34" charset="0"/>
              </a:rPr>
              <a:t> </a:t>
            </a:r>
            <a:r>
              <a:rPr lang="en-GB" sz="2400" dirty="0">
                <a:latin typeface="Aptos" panose="020B0004020202020204" pitchFamily="34" charset="0"/>
              </a:rPr>
              <a:t>(MEP for Slovakia)</a:t>
            </a:r>
            <a:endParaRPr lang="nl-NL" sz="2400" dirty="0">
              <a:latin typeface="Aptos" panose="020B0004020202020204" pitchFamily="34" charset="0"/>
            </a:endParaRPr>
          </a:p>
          <a:p>
            <a:endParaRPr lang="nl-NL" sz="2400" i="1" dirty="0">
              <a:latin typeface="Aptos" panose="020B0004020202020204" pitchFamily="34" charset="0"/>
            </a:endParaRPr>
          </a:p>
          <a:p>
            <a:r>
              <a:rPr lang="nl-NL" sz="2400" i="1" dirty="0" err="1">
                <a:latin typeface="Aptos" panose="020B0004020202020204" pitchFamily="34" charset="0"/>
              </a:rPr>
              <a:t>Moderation</a:t>
            </a:r>
            <a:r>
              <a:rPr lang="nl-NL" sz="2400" i="1" dirty="0">
                <a:latin typeface="Aptos" panose="020B0004020202020204" pitchFamily="34" charset="0"/>
              </a:rPr>
              <a:t>: </a:t>
            </a:r>
            <a:r>
              <a:rPr lang="nl-NL" sz="2400" dirty="0">
                <a:latin typeface="Aptos" panose="020B0004020202020204" pitchFamily="34" charset="0"/>
              </a:rPr>
              <a:t>Stan De </a:t>
            </a:r>
            <a:r>
              <a:rPr lang="nl-NL" sz="2400" dirty="0" err="1">
                <a:latin typeface="Aptos" panose="020B0004020202020204" pitchFamily="34" charset="0"/>
              </a:rPr>
              <a:t>Spiegelaere</a:t>
            </a:r>
            <a:r>
              <a:rPr lang="nl-NL" sz="2400" dirty="0">
                <a:latin typeface="Aptos" panose="020B0004020202020204" pitchFamily="34" charset="0"/>
              </a:rPr>
              <a:t> (UNI Europa)</a:t>
            </a:r>
          </a:p>
        </p:txBody>
      </p:sp>
    </p:spTree>
    <p:extLst>
      <p:ext uri="{BB962C8B-B14F-4D97-AF65-F5344CB8AC3E}">
        <p14:creationId xmlns:p14="http://schemas.microsoft.com/office/powerpoint/2010/main" val="2621666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FCEDE3-60D0-10F0-008F-C2A1767C2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A group of people with logos&#10;&#10;AI-generated content may be incorrect.">
            <a:extLst>
              <a:ext uri="{FF2B5EF4-FFF2-40B4-BE49-F238E27FC236}">
                <a16:creationId xmlns:a16="http://schemas.microsoft.com/office/drawing/2014/main" id="{CB33D669-DFDF-63BE-E5DA-1D40B11AA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24250"/>
            <a:ext cx="666750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E46CFF57-5973-94B5-F0FA-75DF285F0DAC}"/>
              </a:ext>
            </a:extLst>
          </p:cNvPr>
          <p:cNvSpPr txBox="1"/>
          <p:nvPr/>
        </p:nvSpPr>
        <p:spPr>
          <a:xfrm>
            <a:off x="190500" y="25983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rgbClr val="C00000"/>
                </a:solidFill>
                <a:latin typeface="Aptos" panose="020B00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Panel: </a:t>
            </a:r>
            <a:r>
              <a:rPr lang="nl-NL" sz="2400" b="1" dirty="0" err="1">
                <a:solidFill>
                  <a:srgbClr val="C00000"/>
                </a:solidFill>
                <a:latin typeface="Aptos" panose="020B00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Deep</a:t>
            </a:r>
            <a:r>
              <a:rPr lang="nl-NL" sz="2400" b="1" dirty="0">
                <a:solidFill>
                  <a:srgbClr val="C00000"/>
                </a:solidFill>
                <a:latin typeface="Aptos" panose="020B00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2400" b="1" dirty="0" err="1">
                <a:solidFill>
                  <a:srgbClr val="C00000"/>
                </a:solidFill>
                <a:latin typeface="Aptos" panose="020B00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dive</a:t>
            </a:r>
            <a:r>
              <a:rPr lang="nl-NL" sz="2400" b="1" dirty="0">
                <a:solidFill>
                  <a:srgbClr val="C00000"/>
                </a:solidFill>
                <a:latin typeface="Aptos" panose="020B00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nl-NL" sz="2400" b="1" dirty="0" err="1">
                <a:solidFill>
                  <a:srgbClr val="C00000"/>
                </a:solidFill>
                <a:latin typeface="Aptos" panose="020B00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l-NL" sz="2400" b="1" dirty="0">
                <a:solidFill>
                  <a:srgbClr val="C00000"/>
                </a:solidFill>
                <a:latin typeface="Aptos" panose="020B00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Finance sector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C0DB3F4-3395-00D9-1532-6D3787B43A73}"/>
              </a:ext>
            </a:extLst>
          </p:cNvPr>
          <p:cNvSpPr txBox="1"/>
          <p:nvPr/>
        </p:nvSpPr>
        <p:spPr>
          <a:xfrm>
            <a:off x="520700" y="1316157"/>
            <a:ext cx="97663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b="1" dirty="0">
                <a:latin typeface="Aptos" panose="020B0004020202020204" pitchFamily="34" charset="0"/>
              </a:rPr>
              <a:t>Jana </a:t>
            </a:r>
            <a:r>
              <a:rPr lang="en-GB" sz="2400" b="1" dirty="0" err="1">
                <a:latin typeface="Aptos" panose="020B0004020202020204" pitchFamily="34" charset="0"/>
              </a:rPr>
              <a:t>Szászová</a:t>
            </a:r>
            <a:r>
              <a:rPr lang="en-GB" sz="2400" b="1" dirty="0">
                <a:latin typeface="Aptos" panose="020B0004020202020204" pitchFamily="34" charset="0"/>
              </a:rPr>
              <a:t> </a:t>
            </a:r>
            <a:r>
              <a:rPr lang="en-GB" sz="2400" dirty="0">
                <a:latin typeface="Aptos" panose="020B0004020202020204" pitchFamily="34" charset="0"/>
              </a:rPr>
              <a:t>(</a:t>
            </a:r>
            <a:r>
              <a:rPr lang="en-GB" sz="2400" dirty="0" err="1">
                <a:latin typeface="Aptos" panose="020B0004020202020204" pitchFamily="34" charset="0"/>
              </a:rPr>
              <a:t>Odborový</a:t>
            </a:r>
            <a:r>
              <a:rPr lang="en-GB" sz="2400" dirty="0">
                <a:latin typeface="Aptos" panose="020B0004020202020204" pitchFamily="34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</a:rPr>
              <a:t>zväz</a:t>
            </a:r>
            <a:r>
              <a:rPr lang="en-GB" sz="2400" dirty="0">
                <a:latin typeface="Aptos" panose="020B0004020202020204" pitchFamily="34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</a:rPr>
              <a:t>bánk</a:t>
            </a:r>
            <a:r>
              <a:rPr lang="en-GB" sz="2400" dirty="0">
                <a:latin typeface="Aptos" panose="020B0004020202020204" pitchFamily="34" charset="0"/>
              </a:rPr>
              <a:t> a </a:t>
            </a:r>
            <a:r>
              <a:rPr lang="en-GB" sz="2400" dirty="0" err="1">
                <a:latin typeface="Aptos" panose="020B0004020202020204" pitchFamily="34" charset="0"/>
              </a:rPr>
              <a:t>poisťovní</a:t>
            </a:r>
            <a:r>
              <a:rPr lang="en-GB" sz="2400" dirty="0">
                <a:latin typeface="Aptos" panose="020B0004020202020204" pitchFamily="34" charset="0"/>
              </a:rPr>
              <a:t> (OZBP) – Slovakia)</a:t>
            </a:r>
            <a:endParaRPr lang="nl-NL" sz="2400" dirty="0">
              <a:latin typeface="Aptos" panose="020B00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b="1" dirty="0">
                <a:latin typeface="Aptos" panose="020B0004020202020204" pitchFamily="34" charset="0"/>
              </a:rPr>
              <a:t>Adrian Soare </a:t>
            </a:r>
            <a:r>
              <a:rPr lang="en-GB" sz="2400" dirty="0">
                <a:latin typeface="Aptos" panose="020B0004020202020204" pitchFamily="34" charset="0"/>
              </a:rPr>
              <a:t>(Federation of Insurance and Banking Unions (FSAB) – Romania)</a:t>
            </a:r>
            <a:endParaRPr lang="nl-NL" sz="2400" dirty="0">
              <a:latin typeface="Aptos" panose="020B0004020202020204" pitchFamily="34" charset="0"/>
            </a:endParaRPr>
          </a:p>
          <a:p>
            <a:endParaRPr lang="en-GB" sz="2400" i="1" dirty="0">
              <a:latin typeface="Aptos" panose="020B0004020202020204" pitchFamily="34" charset="0"/>
            </a:endParaRPr>
          </a:p>
          <a:p>
            <a:r>
              <a:rPr lang="en-GB" sz="2400" i="1" dirty="0">
                <a:latin typeface="Aptos" panose="020B0004020202020204" pitchFamily="34" charset="0"/>
              </a:rPr>
              <a:t>Moderation: </a:t>
            </a:r>
            <a:r>
              <a:rPr lang="en-GB" sz="2400" dirty="0">
                <a:latin typeface="Aptos" panose="020B0004020202020204" pitchFamily="34" charset="0"/>
              </a:rPr>
              <a:t>Hrvoje Butković (IRMO – Croatia)</a:t>
            </a:r>
            <a:endParaRPr lang="nl-NL" sz="24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8509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494B47-7A37-E87C-2E8A-243C782CF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A group of people with logos&#10;&#10;AI-generated content may be incorrect.">
            <a:extLst>
              <a:ext uri="{FF2B5EF4-FFF2-40B4-BE49-F238E27FC236}">
                <a16:creationId xmlns:a16="http://schemas.microsoft.com/office/drawing/2014/main" id="{87DCA363-917F-9250-640F-D414079EB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24250"/>
            <a:ext cx="666750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FEEA001-E0D7-3884-DA66-65534B0472D4}"/>
              </a:ext>
            </a:extLst>
          </p:cNvPr>
          <p:cNvSpPr txBox="1"/>
          <p:nvPr/>
        </p:nvSpPr>
        <p:spPr>
          <a:xfrm>
            <a:off x="190500" y="25983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rgbClr val="C00000"/>
                </a:solidFill>
                <a:latin typeface="Aptos" panose="020B00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Panel: </a:t>
            </a:r>
            <a:r>
              <a:rPr lang="nl-NL" sz="2400" b="1" dirty="0" err="1">
                <a:solidFill>
                  <a:srgbClr val="C00000"/>
                </a:solidFill>
                <a:latin typeface="Aptos" panose="020B00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Deep</a:t>
            </a:r>
            <a:r>
              <a:rPr lang="nl-NL" sz="2400" b="1" dirty="0">
                <a:solidFill>
                  <a:srgbClr val="C00000"/>
                </a:solidFill>
                <a:latin typeface="Aptos" panose="020B00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2400" b="1" dirty="0" err="1">
                <a:solidFill>
                  <a:srgbClr val="C00000"/>
                </a:solidFill>
                <a:latin typeface="Aptos" panose="020B00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dive</a:t>
            </a:r>
            <a:r>
              <a:rPr lang="nl-NL" sz="2400" b="1" dirty="0">
                <a:solidFill>
                  <a:srgbClr val="C00000"/>
                </a:solidFill>
                <a:latin typeface="Aptos" panose="020B00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nl-NL" sz="2400" b="1" dirty="0" err="1">
                <a:solidFill>
                  <a:srgbClr val="C00000"/>
                </a:solidFill>
                <a:latin typeface="Aptos" panose="020B00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l-NL" sz="2400" b="1" dirty="0">
                <a:solidFill>
                  <a:srgbClr val="C00000"/>
                </a:solidFill>
                <a:latin typeface="Aptos" panose="020B00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Publishing sector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CFD14E8-8E95-6F9A-8029-88395D8E16DB}"/>
              </a:ext>
            </a:extLst>
          </p:cNvPr>
          <p:cNvSpPr txBox="1"/>
          <p:nvPr/>
        </p:nvSpPr>
        <p:spPr>
          <a:xfrm>
            <a:off x="482600" y="1136739"/>
            <a:ext cx="11404600" cy="1972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b="1" dirty="0">
                <a:latin typeface="Aptos" panose="020B0004020202020204" pitchFamily="34" charset="0"/>
              </a:rPr>
              <a:t>İlyas Coşkun</a:t>
            </a:r>
            <a:r>
              <a:rPr lang="en-GB" sz="2400" dirty="0">
                <a:latin typeface="Aptos" panose="020B0004020202020204" pitchFamily="34" charset="0"/>
              </a:rPr>
              <a:t> (Türkiye </a:t>
            </a:r>
            <a:r>
              <a:rPr lang="en-GB" sz="2400" dirty="0" err="1">
                <a:latin typeface="Aptos" panose="020B0004020202020204" pitchFamily="34" charset="0"/>
              </a:rPr>
              <a:t>Gazeteciler</a:t>
            </a:r>
            <a:r>
              <a:rPr lang="en-GB" sz="2400" dirty="0">
                <a:latin typeface="Aptos" panose="020B0004020202020204" pitchFamily="34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</a:rPr>
              <a:t>Sendikası</a:t>
            </a:r>
            <a:r>
              <a:rPr lang="en-GB" sz="2400" dirty="0">
                <a:latin typeface="Aptos" panose="020B0004020202020204" pitchFamily="34" charset="0"/>
              </a:rPr>
              <a:t> (TGS) – Türkiye)</a:t>
            </a:r>
            <a:endParaRPr lang="nl-NL" sz="2400" dirty="0">
              <a:latin typeface="Aptos" panose="020B00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400" b="1" dirty="0" err="1">
                <a:latin typeface="Aptos" panose="020B0004020202020204" pitchFamily="34" charset="0"/>
              </a:rPr>
              <a:t>Ilenia</a:t>
            </a:r>
            <a:r>
              <a:rPr lang="nl-NL" sz="2400" b="1" dirty="0">
                <a:latin typeface="Aptos" panose="020B0004020202020204" pitchFamily="34" charset="0"/>
              </a:rPr>
              <a:t> </a:t>
            </a:r>
            <a:r>
              <a:rPr lang="nl-NL" sz="2400" b="1" dirty="0" err="1">
                <a:latin typeface="Aptos" panose="020B0004020202020204" pitchFamily="34" charset="0"/>
              </a:rPr>
              <a:t>Ventroni</a:t>
            </a:r>
            <a:r>
              <a:rPr lang="nl-NL" sz="2400" dirty="0">
                <a:latin typeface="Aptos" panose="020B0004020202020204" pitchFamily="34" charset="0"/>
              </a:rPr>
              <a:t> (UNI Europa)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400" b="1" dirty="0" err="1">
                <a:latin typeface="Aptos" panose="020B0004020202020204" pitchFamily="34" charset="0"/>
              </a:rPr>
              <a:t>Darije</a:t>
            </a:r>
            <a:r>
              <a:rPr lang="nl-NL" sz="2400" b="1" dirty="0">
                <a:latin typeface="Aptos" panose="020B0004020202020204" pitchFamily="34" charset="0"/>
              </a:rPr>
              <a:t> </a:t>
            </a:r>
            <a:r>
              <a:rPr lang="nl-NL" sz="2400" b="1" dirty="0" err="1">
                <a:latin typeface="Aptos" panose="020B0004020202020204" pitchFamily="34" charset="0"/>
              </a:rPr>
              <a:t>Hanzalek</a:t>
            </a:r>
            <a:r>
              <a:rPr lang="nl-NL" sz="2400" dirty="0">
                <a:latin typeface="Aptos" panose="020B0004020202020204" pitchFamily="34" charset="0"/>
              </a:rPr>
              <a:t> (</a:t>
            </a:r>
            <a:r>
              <a:rPr lang="nl-NL" sz="2400" dirty="0" err="1">
                <a:latin typeface="Aptos" panose="020B0004020202020204" pitchFamily="34" charset="0"/>
              </a:rPr>
              <a:t>Sindikat</a:t>
            </a:r>
            <a:r>
              <a:rPr lang="nl-NL" sz="2400" dirty="0">
                <a:latin typeface="Aptos" panose="020B0004020202020204" pitchFamily="34" charset="0"/>
              </a:rPr>
              <a:t> </a:t>
            </a:r>
            <a:r>
              <a:rPr lang="nl-NL" sz="2400" dirty="0" err="1">
                <a:latin typeface="Aptos" panose="020B0004020202020204" pitchFamily="34" charset="0"/>
              </a:rPr>
              <a:t>Grafičara</a:t>
            </a:r>
            <a:r>
              <a:rPr lang="nl-NL" sz="2400" dirty="0">
                <a:latin typeface="Aptos" panose="020B0004020202020204" pitchFamily="34" charset="0"/>
              </a:rPr>
              <a:t> i </a:t>
            </a:r>
            <a:r>
              <a:rPr lang="nl-NL" sz="2400" dirty="0" err="1">
                <a:latin typeface="Aptos" panose="020B0004020202020204" pitchFamily="34" charset="0"/>
              </a:rPr>
              <a:t>Medja</a:t>
            </a:r>
            <a:r>
              <a:rPr lang="nl-NL" sz="2400" dirty="0">
                <a:latin typeface="Aptos" panose="020B0004020202020204" pitchFamily="34" charset="0"/>
              </a:rPr>
              <a:t> (SGIM) – Croatia) </a:t>
            </a:r>
          </a:p>
          <a:p>
            <a:endParaRPr lang="en-GB" sz="2400" i="1" dirty="0">
              <a:latin typeface="Aptos" panose="020B0004020202020204" pitchFamily="34" charset="0"/>
            </a:endParaRPr>
          </a:p>
          <a:p>
            <a:r>
              <a:rPr lang="en-GB" sz="2400" i="1" dirty="0">
                <a:latin typeface="Aptos" panose="020B0004020202020204" pitchFamily="34" charset="0"/>
              </a:rPr>
              <a:t>Moderation: </a:t>
            </a:r>
            <a:r>
              <a:rPr lang="en-GB" sz="2400" i="1" dirty="0" err="1">
                <a:latin typeface="Aptos" panose="020B0004020202020204" pitchFamily="34" charset="0"/>
              </a:rPr>
              <a:t>Galjina</a:t>
            </a:r>
            <a:r>
              <a:rPr lang="en-GB" sz="2400" i="1" dirty="0">
                <a:latin typeface="Aptos" panose="020B0004020202020204" pitchFamily="34" charset="0"/>
              </a:rPr>
              <a:t> </a:t>
            </a:r>
            <a:r>
              <a:rPr lang="en-GB" sz="2400" i="1" dirty="0" err="1">
                <a:latin typeface="Aptos" panose="020B0004020202020204" pitchFamily="34" charset="0"/>
              </a:rPr>
              <a:t>Ognjanov</a:t>
            </a:r>
            <a:r>
              <a:rPr lang="en-GB" sz="2400" i="1" dirty="0">
                <a:latin typeface="Aptos" panose="020B0004020202020204" pitchFamily="34" charset="0"/>
              </a:rPr>
              <a:t> (Faculty of Economics, University of Belgrade – Serbia)</a:t>
            </a:r>
            <a:endParaRPr lang="nl-NL" sz="2400" dirty="0">
              <a:latin typeface="Aptos" panose="020B0004020202020204" pitchFamily="34" charset="0"/>
            </a:endParaRPr>
          </a:p>
          <a:p>
            <a:pPr lvl="0">
              <a:lnSpc>
                <a:spcPct val="115000"/>
              </a:lnSpc>
            </a:pPr>
            <a:endParaRPr lang="nl-NL" sz="200" dirty="0"/>
          </a:p>
        </p:txBody>
      </p:sp>
    </p:spTree>
    <p:extLst>
      <p:ext uri="{BB962C8B-B14F-4D97-AF65-F5344CB8AC3E}">
        <p14:creationId xmlns:p14="http://schemas.microsoft.com/office/powerpoint/2010/main" val="36990952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46690F-C222-4521-2FB6-311C6436F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A group of people with logos&#10;&#10;AI-generated content may be incorrect.">
            <a:extLst>
              <a:ext uri="{FF2B5EF4-FFF2-40B4-BE49-F238E27FC236}">
                <a16:creationId xmlns:a16="http://schemas.microsoft.com/office/drawing/2014/main" id="{D6AEC1F3-9636-0678-818A-90C165016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24250"/>
            <a:ext cx="666750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D1A12EDF-8326-6DC7-6517-3A087217BFB3}"/>
              </a:ext>
            </a:extLst>
          </p:cNvPr>
          <p:cNvSpPr txBox="1"/>
          <p:nvPr/>
        </p:nvSpPr>
        <p:spPr>
          <a:xfrm>
            <a:off x="190500" y="25983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rgbClr val="C00000"/>
                </a:solidFill>
                <a:latin typeface="Aptos" panose="020B00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Panel: </a:t>
            </a:r>
            <a:r>
              <a:rPr lang="nl-NL" sz="2400" b="1" dirty="0" err="1">
                <a:solidFill>
                  <a:srgbClr val="C00000"/>
                </a:solidFill>
                <a:latin typeface="Aptos" panose="020B00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Deep</a:t>
            </a:r>
            <a:r>
              <a:rPr lang="nl-NL" sz="2400" b="1" dirty="0">
                <a:solidFill>
                  <a:srgbClr val="C00000"/>
                </a:solidFill>
                <a:latin typeface="Aptos" panose="020B00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2400" b="1" dirty="0" err="1">
                <a:solidFill>
                  <a:srgbClr val="C00000"/>
                </a:solidFill>
                <a:latin typeface="Aptos" panose="020B00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dive</a:t>
            </a:r>
            <a:r>
              <a:rPr lang="nl-NL" sz="2400" b="1" dirty="0">
                <a:solidFill>
                  <a:srgbClr val="C00000"/>
                </a:solidFill>
                <a:latin typeface="Aptos" panose="020B00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nl-NL" sz="2400" b="1" dirty="0" err="1">
                <a:solidFill>
                  <a:srgbClr val="C00000"/>
                </a:solidFill>
                <a:latin typeface="Aptos" panose="020B00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l-NL" sz="2400" b="1" dirty="0">
                <a:solidFill>
                  <a:srgbClr val="C00000"/>
                </a:solidFill>
                <a:latin typeface="Aptos" panose="020B00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Commerce sector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AFAA337-DBF1-032A-7756-A2138F93EEB8}"/>
              </a:ext>
            </a:extLst>
          </p:cNvPr>
          <p:cNvSpPr txBox="1"/>
          <p:nvPr/>
        </p:nvSpPr>
        <p:spPr>
          <a:xfrm>
            <a:off x="482600" y="1025426"/>
            <a:ext cx="105283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400" b="1" dirty="0" err="1">
                <a:latin typeface="Aptos" panose="020B0004020202020204" pitchFamily="34" charset="0"/>
              </a:rPr>
              <a:t>Nikoletta</a:t>
            </a:r>
            <a:r>
              <a:rPr lang="nl-NL" sz="2400" b="1" dirty="0">
                <a:latin typeface="Aptos" panose="020B0004020202020204" pitchFamily="34" charset="0"/>
              </a:rPr>
              <a:t> Kiss</a:t>
            </a:r>
            <a:r>
              <a:rPr lang="nl-NL" sz="2400" dirty="0">
                <a:latin typeface="Aptos" panose="020B0004020202020204" pitchFamily="34" charset="0"/>
              </a:rPr>
              <a:t> (UNI Europa)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400" b="1" dirty="0">
                <a:latin typeface="Aptos" panose="020B0004020202020204" pitchFamily="34" charset="0"/>
              </a:rPr>
              <a:t>Peter </a:t>
            </a:r>
            <a:r>
              <a:rPr lang="nl-NL" sz="2400" b="1" dirty="0" err="1">
                <a:latin typeface="Aptos" panose="020B0004020202020204" pitchFamily="34" charset="0"/>
              </a:rPr>
              <a:t>Jančík</a:t>
            </a:r>
            <a:r>
              <a:rPr lang="nl-NL" sz="2400" dirty="0">
                <a:latin typeface="Aptos" panose="020B0004020202020204" pitchFamily="34" charset="0"/>
              </a:rPr>
              <a:t> (</a:t>
            </a:r>
            <a:r>
              <a:rPr lang="nl-NL" sz="2400" dirty="0" err="1">
                <a:latin typeface="Aptos" panose="020B0004020202020204" pitchFamily="34" charset="0"/>
              </a:rPr>
              <a:t>Odborový</a:t>
            </a:r>
            <a:r>
              <a:rPr lang="nl-NL" sz="2400" dirty="0">
                <a:latin typeface="Aptos" panose="020B0004020202020204" pitchFamily="34" charset="0"/>
              </a:rPr>
              <a:t> </a:t>
            </a:r>
            <a:r>
              <a:rPr lang="nl-NL" sz="2400" dirty="0" err="1">
                <a:latin typeface="Aptos" panose="020B0004020202020204" pitchFamily="34" charset="0"/>
              </a:rPr>
              <a:t>zväz</a:t>
            </a:r>
            <a:r>
              <a:rPr lang="nl-NL" sz="2400" dirty="0">
                <a:latin typeface="Aptos" panose="020B0004020202020204" pitchFamily="34" charset="0"/>
              </a:rPr>
              <a:t> </a:t>
            </a:r>
            <a:r>
              <a:rPr lang="nl-NL" sz="2400" dirty="0" err="1">
                <a:latin typeface="Aptos" panose="020B0004020202020204" pitchFamily="34" charset="0"/>
              </a:rPr>
              <a:t>pracovníkov</a:t>
            </a:r>
            <a:r>
              <a:rPr lang="nl-NL" sz="2400" dirty="0">
                <a:latin typeface="Aptos" panose="020B0004020202020204" pitchFamily="34" charset="0"/>
              </a:rPr>
              <a:t> </a:t>
            </a:r>
            <a:r>
              <a:rPr lang="nl-NL" sz="2400" dirty="0" err="1">
                <a:latin typeface="Aptos" panose="020B0004020202020204" pitchFamily="34" charset="0"/>
              </a:rPr>
              <a:t>obchodu</a:t>
            </a:r>
            <a:r>
              <a:rPr lang="nl-NL" sz="2400" dirty="0">
                <a:latin typeface="Aptos" panose="020B0004020202020204" pitchFamily="34" charset="0"/>
              </a:rPr>
              <a:t> a </a:t>
            </a:r>
            <a:r>
              <a:rPr lang="nl-NL" sz="2400" dirty="0" err="1">
                <a:latin typeface="Aptos" panose="020B0004020202020204" pitchFamily="34" charset="0"/>
              </a:rPr>
              <a:t>cestovného</a:t>
            </a:r>
            <a:r>
              <a:rPr lang="nl-NL" sz="2400" dirty="0">
                <a:latin typeface="Aptos" panose="020B0004020202020204" pitchFamily="34" charset="0"/>
              </a:rPr>
              <a:t> </a:t>
            </a:r>
            <a:r>
              <a:rPr lang="nl-NL" sz="2400" dirty="0" err="1">
                <a:latin typeface="Aptos" panose="020B0004020202020204" pitchFamily="34" charset="0"/>
              </a:rPr>
              <a:t>ruchu</a:t>
            </a:r>
            <a:r>
              <a:rPr lang="nl-NL" sz="2400" dirty="0">
                <a:latin typeface="Aptos" panose="020B0004020202020204" pitchFamily="34" charset="0"/>
              </a:rPr>
              <a:t> (OZPOCR) – Slovakia)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b="1" dirty="0">
                <a:latin typeface="Aptos" panose="020B0004020202020204" pitchFamily="34" charset="0"/>
              </a:rPr>
              <a:t>Vasile </a:t>
            </a:r>
            <a:r>
              <a:rPr lang="en-GB" sz="2400" b="1" dirty="0" err="1">
                <a:latin typeface="Aptos" panose="020B0004020202020204" pitchFamily="34" charset="0"/>
              </a:rPr>
              <a:t>Gogescu</a:t>
            </a:r>
            <a:r>
              <a:rPr lang="en-GB" sz="2400" dirty="0">
                <a:latin typeface="Aptos" panose="020B0004020202020204" pitchFamily="34" charset="0"/>
              </a:rPr>
              <a:t> (</a:t>
            </a:r>
            <a:r>
              <a:rPr lang="en-GB" sz="2400" dirty="0" err="1">
                <a:latin typeface="Aptos" panose="020B0004020202020204" pitchFamily="34" charset="0"/>
              </a:rPr>
              <a:t>Federatia</a:t>
            </a:r>
            <a:r>
              <a:rPr lang="en-GB" sz="2400" dirty="0">
                <a:latin typeface="Aptos" panose="020B0004020202020204" pitchFamily="34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</a:rPr>
              <a:t>Sindicatelor</a:t>
            </a:r>
            <a:r>
              <a:rPr lang="en-GB" sz="2400" dirty="0">
                <a:latin typeface="Aptos" panose="020B0004020202020204" pitchFamily="34" charset="0"/>
              </a:rPr>
              <a:t> din </a:t>
            </a:r>
            <a:r>
              <a:rPr lang="en-GB" sz="2400" dirty="0" err="1">
                <a:latin typeface="Aptos" panose="020B0004020202020204" pitchFamily="34" charset="0"/>
              </a:rPr>
              <a:t>Comert</a:t>
            </a:r>
            <a:r>
              <a:rPr lang="en-GB" sz="2400" dirty="0">
                <a:latin typeface="Aptos" panose="020B0004020202020204" pitchFamily="34" charset="0"/>
              </a:rPr>
              <a:t> (FSC) – Romania)</a:t>
            </a:r>
            <a:endParaRPr lang="nl-NL" sz="2400" dirty="0">
              <a:latin typeface="Aptos" panose="020B0004020202020204" pitchFamily="34" charset="0"/>
            </a:endParaRPr>
          </a:p>
          <a:p>
            <a:endParaRPr lang="nl-NL" sz="2400" i="1" dirty="0">
              <a:latin typeface="Aptos" panose="020B0004020202020204" pitchFamily="34" charset="0"/>
            </a:endParaRPr>
          </a:p>
          <a:p>
            <a:r>
              <a:rPr lang="nl-NL" sz="2400" i="1" dirty="0" err="1">
                <a:latin typeface="Aptos" panose="020B0004020202020204" pitchFamily="34" charset="0"/>
              </a:rPr>
              <a:t>Moderation</a:t>
            </a:r>
            <a:r>
              <a:rPr lang="nl-NL" sz="2400" i="1" dirty="0">
                <a:latin typeface="Aptos" panose="020B0004020202020204" pitchFamily="34" charset="0"/>
              </a:rPr>
              <a:t>: </a:t>
            </a:r>
            <a:r>
              <a:rPr lang="nl-NL" sz="2400" dirty="0">
                <a:latin typeface="Aptos" panose="020B0004020202020204" pitchFamily="34" charset="0"/>
              </a:rPr>
              <a:t>Jana </a:t>
            </a:r>
            <a:r>
              <a:rPr lang="nl-NL" sz="2400" dirty="0" err="1">
                <a:latin typeface="Aptos" panose="020B0004020202020204" pitchFamily="34" charset="0"/>
              </a:rPr>
              <a:t>Krstevska</a:t>
            </a:r>
            <a:r>
              <a:rPr lang="nl-NL" sz="2400" dirty="0">
                <a:latin typeface="Aptos" panose="020B0004020202020204" pitchFamily="34" charset="0"/>
              </a:rPr>
              <a:t> (Macedonia2025)</a:t>
            </a:r>
          </a:p>
        </p:txBody>
      </p:sp>
    </p:spTree>
    <p:extLst>
      <p:ext uri="{BB962C8B-B14F-4D97-AF65-F5344CB8AC3E}">
        <p14:creationId xmlns:p14="http://schemas.microsoft.com/office/powerpoint/2010/main" val="9031592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7D307B50-DD2D-F697-37BA-C88DA610BF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931039"/>
              </p:ext>
            </p:extLst>
          </p:nvPr>
        </p:nvGraphicFramePr>
        <p:xfrm>
          <a:off x="1752600" y="152400"/>
          <a:ext cx="7937500" cy="66365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1700">
                  <a:extLst>
                    <a:ext uri="{9D8B030D-6E8A-4147-A177-3AD203B41FA5}">
                      <a16:colId xmlns:a16="http://schemas.microsoft.com/office/drawing/2014/main" val="1639394166"/>
                    </a:ext>
                  </a:extLst>
                </a:gridCol>
                <a:gridCol w="7035800">
                  <a:extLst>
                    <a:ext uri="{9D8B030D-6E8A-4147-A177-3AD203B41FA5}">
                      <a16:colId xmlns:a16="http://schemas.microsoft.com/office/drawing/2014/main" val="1722910712"/>
                    </a:ext>
                  </a:extLst>
                </a:gridCol>
              </a:tblGrid>
              <a:tr h="1672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l-NL" sz="1500" kern="100">
                          <a:effectLst/>
                          <a:latin typeface="Aptos" panose="020B0004020202020204" pitchFamily="34" charset="0"/>
                        </a:rPr>
                        <a:t>13:15 - 14:00</a:t>
                      </a:r>
                      <a:endParaRPr lang="nl-NL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2" marR="7602" marT="7602" marB="760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</a:rPr>
                        <a:t>Deep dive in the finance sector </a:t>
                      </a:r>
                      <a:endParaRPr lang="nl-NL" sz="1500" kern="100" dirty="0">
                        <a:effectLst/>
                        <a:latin typeface="Aptos" panose="020B00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</a:rPr>
                        <a:t>Jana </a:t>
                      </a:r>
                      <a:r>
                        <a:rPr lang="en-GB" sz="1500" kern="100" dirty="0" err="1">
                          <a:effectLst/>
                          <a:latin typeface="Aptos" panose="020B0004020202020204" pitchFamily="34" charset="0"/>
                        </a:rPr>
                        <a:t>Szászová</a:t>
                      </a: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</a:rPr>
                        <a:t> (</a:t>
                      </a:r>
                      <a:r>
                        <a:rPr lang="en-GB" sz="1500" kern="100" dirty="0" err="1">
                          <a:effectLst/>
                          <a:latin typeface="Aptos" panose="020B0004020202020204" pitchFamily="34" charset="0"/>
                        </a:rPr>
                        <a:t>Odborový</a:t>
                      </a: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GB" sz="1500" kern="100" dirty="0" err="1">
                          <a:effectLst/>
                          <a:latin typeface="Aptos" panose="020B0004020202020204" pitchFamily="34" charset="0"/>
                        </a:rPr>
                        <a:t>zväz</a:t>
                      </a: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GB" sz="1500" kern="100" dirty="0" err="1">
                          <a:effectLst/>
                          <a:latin typeface="Aptos" panose="020B0004020202020204" pitchFamily="34" charset="0"/>
                        </a:rPr>
                        <a:t>bánk</a:t>
                      </a: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</a:rPr>
                        <a:t> a </a:t>
                      </a:r>
                      <a:r>
                        <a:rPr lang="en-GB" sz="1500" kern="100" dirty="0" err="1">
                          <a:effectLst/>
                          <a:latin typeface="Aptos" panose="020B0004020202020204" pitchFamily="34" charset="0"/>
                        </a:rPr>
                        <a:t>poisťovní</a:t>
                      </a: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</a:rPr>
                        <a:t> (OZBP) – Slovakia)</a:t>
                      </a:r>
                      <a:endParaRPr lang="nl-NL" sz="1500" kern="100" dirty="0">
                        <a:effectLst/>
                        <a:latin typeface="Aptos" panose="020B00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</a:rPr>
                        <a:t>Adrian Soare (Federation of Insurance and Banking Unions (FSAB) – Romania)</a:t>
                      </a:r>
                      <a:endParaRPr lang="nl-NL" sz="1500" kern="100" dirty="0">
                        <a:effectLst/>
                        <a:latin typeface="Aptos" panose="020B00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</a:rPr>
                        <a:t>Moderation: Hrvoje Butković (IRMO – Croatia)</a:t>
                      </a:r>
                      <a:endParaRPr lang="nl-NL" sz="15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2" marR="7602" marT="7602" marB="7602"/>
                </a:tc>
                <a:extLst>
                  <a:ext uri="{0D108BD9-81ED-4DB2-BD59-A6C34878D82A}">
                    <a16:rowId xmlns:a16="http://schemas.microsoft.com/office/drawing/2014/main" val="2365290698"/>
                  </a:ext>
                </a:extLst>
              </a:tr>
              <a:tr h="1942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l-NL" sz="1500" kern="100">
                          <a:effectLst/>
                          <a:latin typeface="Aptos" panose="020B0004020202020204" pitchFamily="34" charset="0"/>
                        </a:rPr>
                        <a:t>14:00 - 14:45</a:t>
                      </a:r>
                      <a:endParaRPr lang="nl-NL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2" marR="7602" marT="7602" marB="760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</a:rPr>
                        <a:t>Deep dive in the publishing sector </a:t>
                      </a:r>
                      <a:endParaRPr lang="nl-NL" sz="1500" kern="100" dirty="0">
                        <a:effectLst/>
                        <a:latin typeface="Aptos" panose="020B00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</a:rPr>
                        <a:t>İlyas Coşkun (Türkiye </a:t>
                      </a:r>
                      <a:r>
                        <a:rPr lang="en-GB" sz="1500" kern="100" dirty="0" err="1">
                          <a:effectLst/>
                          <a:latin typeface="Aptos" panose="020B0004020202020204" pitchFamily="34" charset="0"/>
                        </a:rPr>
                        <a:t>Gazeteciler</a:t>
                      </a: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GB" sz="1500" kern="100" dirty="0" err="1">
                          <a:effectLst/>
                          <a:latin typeface="Aptos" panose="020B0004020202020204" pitchFamily="34" charset="0"/>
                        </a:rPr>
                        <a:t>Sendikası</a:t>
                      </a: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</a:rPr>
                        <a:t> (TGS) – Türkiye)</a:t>
                      </a:r>
                      <a:endParaRPr lang="nl-NL" sz="1500" kern="100" dirty="0">
                        <a:effectLst/>
                        <a:latin typeface="Aptos" panose="020B00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l-NL" sz="1500" kern="100" dirty="0" err="1">
                          <a:effectLst/>
                          <a:latin typeface="Aptos" panose="020B0004020202020204" pitchFamily="34" charset="0"/>
                        </a:rPr>
                        <a:t>Ilenia</a:t>
                      </a:r>
                      <a:r>
                        <a:rPr lang="nl-NL" sz="1500" kern="100" dirty="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nl-NL" sz="1500" kern="100" dirty="0" err="1">
                          <a:effectLst/>
                          <a:latin typeface="Aptos" panose="020B0004020202020204" pitchFamily="34" charset="0"/>
                        </a:rPr>
                        <a:t>Ventroni</a:t>
                      </a:r>
                      <a:r>
                        <a:rPr lang="nl-NL" sz="1500" kern="100" dirty="0">
                          <a:effectLst/>
                          <a:latin typeface="Aptos" panose="020B0004020202020204" pitchFamily="34" charset="0"/>
                        </a:rPr>
                        <a:t> (UNI Europa)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l-NL" sz="1500" kern="100" dirty="0" err="1">
                          <a:effectLst/>
                          <a:latin typeface="Aptos" panose="020B0004020202020204" pitchFamily="34" charset="0"/>
                        </a:rPr>
                        <a:t>Darije</a:t>
                      </a:r>
                      <a:r>
                        <a:rPr lang="nl-NL" sz="1500" kern="100" dirty="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nl-NL" sz="1500" kern="100" dirty="0" err="1">
                          <a:effectLst/>
                          <a:latin typeface="Aptos" panose="020B0004020202020204" pitchFamily="34" charset="0"/>
                        </a:rPr>
                        <a:t>Hanzalek</a:t>
                      </a:r>
                      <a:r>
                        <a:rPr lang="nl-NL" sz="1500" kern="100" dirty="0">
                          <a:effectLst/>
                          <a:latin typeface="Aptos" panose="020B0004020202020204" pitchFamily="34" charset="0"/>
                        </a:rPr>
                        <a:t> (</a:t>
                      </a:r>
                      <a:r>
                        <a:rPr lang="nl-NL" sz="1500" kern="100" dirty="0" err="1">
                          <a:effectLst/>
                          <a:latin typeface="Aptos" panose="020B0004020202020204" pitchFamily="34" charset="0"/>
                        </a:rPr>
                        <a:t>Sindikat</a:t>
                      </a:r>
                      <a:r>
                        <a:rPr lang="nl-NL" sz="1500" kern="100" dirty="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nl-NL" sz="1500" kern="100" dirty="0" err="1">
                          <a:effectLst/>
                          <a:latin typeface="Aptos" panose="020B0004020202020204" pitchFamily="34" charset="0"/>
                        </a:rPr>
                        <a:t>Grafičara</a:t>
                      </a:r>
                      <a:r>
                        <a:rPr lang="nl-NL" sz="1500" kern="100" dirty="0">
                          <a:effectLst/>
                          <a:latin typeface="Aptos" panose="020B0004020202020204" pitchFamily="34" charset="0"/>
                        </a:rPr>
                        <a:t> i </a:t>
                      </a:r>
                      <a:r>
                        <a:rPr lang="nl-NL" sz="1500" kern="100" dirty="0" err="1">
                          <a:effectLst/>
                          <a:latin typeface="Aptos" panose="020B0004020202020204" pitchFamily="34" charset="0"/>
                        </a:rPr>
                        <a:t>Medja</a:t>
                      </a:r>
                      <a:r>
                        <a:rPr lang="nl-NL" sz="1500" kern="100" dirty="0">
                          <a:effectLst/>
                          <a:latin typeface="Aptos" panose="020B0004020202020204" pitchFamily="34" charset="0"/>
                        </a:rPr>
                        <a:t> (SGIM) – Croatia)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</a:rPr>
                        <a:t>Moderation: </a:t>
                      </a:r>
                      <a:r>
                        <a:rPr lang="en-GB" sz="1500" kern="100" dirty="0" err="1">
                          <a:effectLst/>
                          <a:latin typeface="Aptos" panose="020B0004020202020204" pitchFamily="34" charset="0"/>
                        </a:rPr>
                        <a:t>Galjina</a:t>
                      </a: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GB" sz="1500" kern="100" dirty="0" err="1">
                          <a:effectLst/>
                          <a:latin typeface="Aptos" panose="020B0004020202020204" pitchFamily="34" charset="0"/>
                        </a:rPr>
                        <a:t>Ognjanov</a:t>
                      </a: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</a:rPr>
                        <a:t> (Faculty of Economics, University of Belgrade – Serbia)</a:t>
                      </a:r>
                      <a:endParaRPr lang="nl-NL" sz="15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2" marR="7602" marT="7602" marB="7602"/>
                </a:tc>
                <a:extLst>
                  <a:ext uri="{0D108BD9-81ED-4DB2-BD59-A6C34878D82A}">
                    <a16:rowId xmlns:a16="http://schemas.microsoft.com/office/drawing/2014/main" val="3151341518"/>
                  </a:ext>
                </a:extLst>
              </a:tr>
              <a:tr h="279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l-NL" sz="1500" kern="100">
                          <a:effectLst/>
                          <a:latin typeface="Aptos" panose="020B0004020202020204" pitchFamily="34" charset="0"/>
                        </a:rPr>
                        <a:t>14:45 - 15:15</a:t>
                      </a:r>
                      <a:endParaRPr lang="nl-NL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2" marR="7602" marT="7602" marB="760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l-NL" sz="1500" kern="100">
                          <a:effectLst/>
                          <a:latin typeface="Aptos" panose="020B0004020202020204" pitchFamily="34" charset="0"/>
                        </a:rPr>
                        <a:t>Coffee break &amp; poster sessions</a:t>
                      </a:r>
                      <a:endParaRPr lang="nl-NL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2" marR="7602" marT="7602" marB="7602"/>
                </a:tc>
                <a:extLst>
                  <a:ext uri="{0D108BD9-81ED-4DB2-BD59-A6C34878D82A}">
                    <a16:rowId xmlns:a16="http://schemas.microsoft.com/office/drawing/2014/main" val="2523031737"/>
                  </a:ext>
                </a:extLst>
              </a:tr>
              <a:tr h="1942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l-NL" sz="1500" kern="100">
                          <a:effectLst/>
                          <a:latin typeface="Aptos" panose="020B0004020202020204" pitchFamily="34" charset="0"/>
                        </a:rPr>
                        <a:t>15:15 – 16:00</a:t>
                      </a:r>
                      <a:endParaRPr lang="nl-NL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2" marR="7602" marT="7602" marB="760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</a:rPr>
                        <a:t>Deep dive in the commerce sector </a:t>
                      </a:r>
                      <a:endParaRPr lang="nl-NL" sz="1500" kern="100" dirty="0">
                        <a:effectLst/>
                        <a:latin typeface="Aptos" panose="020B00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l-NL" sz="1500" kern="100" dirty="0" err="1">
                          <a:effectLst/>
                          <a:latin typeface="Aptos" panose="020B0004020202020204" pitchFamily="34" charset="0"/>
                        </a:rPr>
                        <a:t>Nikoletta</a:t>
                      </a:r>
                      <a:r>
                        <a:rPr lang="nl-NL" sz="1500" kern="100" dirty="0">
                          <a:effectLst/>
                          <a:latin typeface="Aptos" panose="020B0004020202020204" pitchFamily="34" charset="0"/>
                        </a:rPr>
                        <a:t> Kiss (UNI Europa)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l-NL" sz="1500" kern="100" dirty="0">
                          <a:effectLst/>
                          <a:latin typeface="Aptos" panose="020B0004020202020204" pitchFamily="34" charset="0"/>
                        </a:rPr>
                        <a:t>Peter </a:t>
                      </a:r>
                      <a:r>
                        <a:rPr lang="nl-NL" sz="1500" kern="100" dirty="0" err="1">
                          <a:effectLst/>
                          <a:latin typeface="Aptos" panose="020B0004020202020204" pitchFamily="34" charset="0"/>
                        </a:rPr>
                        <a:t>Jančík</a:t>
                      </a:r>
                      <a:r>
                        <a:rPr lang="nl-NL" sz="1500" kern="100" dirty="0">
                          <a:effectLst/>
                          <a:latin typeface="Aptos" panose="020B0004020202020204" pitchFamily="34" charset="0"/>
                        </a:rPr>
                        <a:t> (</a:t>
                      </a:r>
                      <a:r>
                        <a:rPr lang="nl-NL" sz="1500" kern="100" dirty="0" err="1">
                          <a:effectLst/>
                          <a:latin typeface="Aptos" panose="020B0004020202020204" pitchFamily="34" charset="0"/>
                        </a:rPr>
                        <a:t>Odborový</a:t>
                      </a:r>
                      <a:r>
                        <a:rPr lang="nl-NL" sz="1500" kern="100" dirty="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nl-NL" sz="1500" kern="100" dirty="0" err="1">
                          <a:effectLst/>
                          <a:latin typeface="Aptos" panose="020B0004020202020204" pitchFamily="34" charset="0"/>
                        </a:rPr>
                        <a:t>zväz</a:t>
                      </a:r>
                      <a:r>
                        <a:rPr lang="nl-NL" sz="1500" kern="100" dirty="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nl-NL" sz="1500" kern="100" dirty="0" err="1">
                          <a:effectLst/>
                          <a:latin typeface="Aptos" panose="020B0004020202020204" pitchFamily="34" charset="0"/>
                        </a:rPr>
                        <a:t>pracovníkov</a:t>
                      </a:r>
                      <a:r>
                        <a:rPr lang="nl-NL" sz="1500" kern="100" dirty="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nl-NL" sz="1500" kern="100" dirty="0" err="1">
                          <a:effectLst/>
                          <a:latin typeface="Aptos" panose="020B0004020202020204" pitchFamily="34" charset="0"/>
                        </a:rPr>
                        <a:t>obchodu</a:t>
                      </a:r>
                      <a:r>
                        <a:rPr lang="nl-NL" sz="1500" kern="100" dirty="0">
                          <a:effectLst/>
                          <a:latin typeface="Aptos" panose="020B0004020202020204" pitchFamily="34" charset="0"/>
                        </a:rPr>
                        <a:t> a </a:t>
                      </a:r>
                      <a:r>
                        <a:rPr lang="nl-NL" sz="1500" kern="100" dirty="0" err="1">
                          <a:effectLst/>
                          <a:latin typeface="Aptos" panose="020B0004020202020204" pitchFamily="34" charset="0"/>
                        </a:rPr>
                        <a:t>cestovného</a:t>
                      </a:r>
                      <a:r>
                        <a:rPr lang="nl-NL" sz="1500" kern="100" dirty="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nl-NL" sz="1500" kern="100" dirty="0" err="1">
                          <a:effectLst/>
                          <a:latin typeface="Aptos" panose="020B0004020202020204" pitchFamily="34" charset="0"/>
                        </a:rPr>
                        <a:t>ruchu</a:t>
                      </a:r>
                      <a:r>
                        <a:rPr lang="nl-NL" sz="1500" kern="100" dirty="0">
                          <a:effectLst/>
                          <a:latin typeface="Aptos" panose="020B0004020202020204" pitchFamily="34" charset="0"/>
                        </a:rPr>
                        <a:t> (OZPOCR) – Slovakia)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</a:rPr>
                        <a:t>Vasile </a:t>
                      </a:r>
                      <a:r>
                        <a:rPr lang="en-GB" sz="1500" kern="100" dirty="0" err="1">
                          <a:effectLst/>
                          <a:latin typeface="Aptos" panose="020B0004020202020204" pitchFamily="34" charset="0"/>
                        </a:rPr>
                        <a:t>Gogescu</a:t>
                      </a: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</a:rPr>
                        <a:t> (</a:t>
                      </a:r>
                      <a:r>
                        <a:rPr lang="en-GB" sz="1500" kern="100" dirty="0" err="1">
                          <a:effectLst/>
                          <a:latin typeface="Aptos" panose="020B0004020202020204" pitchFamily="34" charset="0"/>
                        </a:rPr>
                        <a:t>Federatia</a:t>
                      </a: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GB" sz="1500" kern="100" dirty="0" err="1">
                          <a:effectLst/>
                          <a:latin typeface="Aptos" panose="020B0004020202020204" pitchFamily="34" charset="0"/>
                        </a:rPr>
                        <a:t>Sindicatelor</a:t>
                      </a: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</a:rPr>
                        <a:t> din </a:t>
                      </a:r>
                      <a:r>
                        <a:rPr lang="en-GB" sz="1500" kern="100" dirty="0" err="1">
                          <a:effectLst/>
                          <a:latin typeface="Aptos" panose="020B0004020202020204" pitchFamily="34" charset="0"/>
                        </a:rPr>
                        <a:t>Comert</a:t>
                      </a: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</a:rPr>
                        <a:t> (FSC) – Romania)</a:t>
                      </a:r>
                      <a:endParaRPr lang="nl-NL" sz="1500" kern="100" dirty="0">
                        <a:effectLst/>
                        <a:latin typeface="Aptos" panose="020B00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l-NL" sz="1500" kern="100" dirty="0" err="1">
                          <a:effectLst/>
                          <a:latin typeface="Aptos" panose="020B0004020202020204" pitchFamily="34" charset="0"/>
                        </a:rPr>
                        <a:t>Moderation</a:t>
                      </a:r>
                      <a:r>
                        <a:rPr lang="nl-NL" sz="1500" kern="100" dirty="0">
                          <a:effectLst/>
                          <a:latin typeface="Aptos" panose="020B0004020202020204" pitchFamily="34" charset="0"/>
                        </a:rPr>
                        <a:t>: Jana </a:t>
                      </a:r>
                      <a:r>
                        <a:rPr lang="nl-NL" sz="1500" kern="100" dirty="0" err="1">
                          <a:effectLst/>
                          <a:latin typeface="Aptos" panose="020B0004020202020204" pitchFamily="34" charset="0"/>
                        </a:rPr>
                        <a:t>Krstevska</a:t>
                      </a:r>
                      <a:r>
                        <a:rPr lang="nl-NL" sz="1500" kern="100" dirty="0">
                          <a:effectLst/>
                          <a:latin typeface="Aptos" panose="020B0004020202020204" pitchFamily="34" charset="0"/>
                        </a:rPr>
                        <a:t> (Macedonia2025)</a:t>
                      </a:r>
                      <a:endParaRPr lang="nl-NL" sz="15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2" marR="7602" marT="7602" marB="7602"/>
                </a:tc>
                <a:extLst>
                  <a:ext uri="{0D108BD9-81ED-4DB2-BD59-A6C34878D82A}">
                    <a16:rowId xmlns:a16="http://schemas.microsoft.com/office/drawing/2014/main" val="3116872977"/>
                  </a:ext>
                </a:extLst>
              </a:tr>
              <a:tr h="5496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l-NL" sz="1500" kern="100" dirty="0">
                          <a:effectLst/>
                          <a:latin typeface="Aptos" panose="020B0004020202020204" pitchFamily="34" charset="0"/>
                        </a:rPr>
                        <a:t>16:00 - 16:15 </a:t>
                      </a:r>
                      <a:endParaRPr lang="nl-NL" sz="15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2" marR="7602" marT="7602" marB="760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l-NL" sz="1500" kern="100" dirty="0" err="1">
                          <a:effectLst/>
                          <a:latin typeface="Aptos" panose="020B0004020202020204" pitchFamily="34" charset="0"/>
                        </a:rPr>
                        <a:t>Closing</a:t>
                      </a:r>
                      <a:r>
                        <a:rPr lang="nl-NL" sz="1500" kern="10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br>
                        <a:rPr lang="nl-NL" sz="1500" kern="100" dirty="0">
                          <a:effectLst/>
                          <a:latin typeface="Aptos" panose="020B0004020202020204" pitchFamily="34" charset="0"/>
                        </a:rPr>
                      </a:br>
                      <a:r>
                        <a:rPr lang="nl-NL" sz="1500" kern="100" dirty="0">
                          <a:effectLst/>
                          <a:latin typeface="Aptos" panose="020B0004020202020204" pitchFamily="34" charset="0"/>
                        </a:rPr>
                        <a:t>Marta </a:t>
                      </a:r>
                      <a:r>
                        <a:rPr lang="nl-NL" sz="1500" kern="100" dirty="0" err="1">
                          <a:effectLst/>
                          <a:latin typeface="Aptos" panose="020B0004020202020204" pitchFamily="34" charset="0"/>
                        </a:rPr>
                        <a:t>Kahancová</a:t>
                      </a:r>
                      <a:r>
                        <a:rPr lang="nl-NL" sz="1500" kern="100" dirty="0">
                          <a:effectLst/>
                          <a:latin typeface="Aptos" panose="020B0004020202020204" pitchFamily="34" charset="0"/>
                        </a:rPr>
                        <a:t> - CELSI </a:t>
                      </a:r>
                      <a:endParaRPr lang="nl-NL" sz="15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2" marR="7602" marT="7602" marB="7602"/>
                </a:tc>
                <a:extLst>
                  <a:ext uri="{0D108BD9-81ED-4DB2-BD59-A6C34878D82A}">
                    <a16:rowId xmlns:a16="http://schemas.microsoft.com/office/drawing/2014/main" val="1368121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0752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2FC93-9876-2034-BA90-518C8534F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7282236" cy="867508"/>
          </a:xfrm>
        </p:spPr>
        <p:txBody>
          <a:bodyPr anchor="b">
            <a:normAutofit/>
          </a:bodyPr>
          <a:lstStyle/>
          <a:p>
            <a:r>
              <a:rPr lang="es-ES" sz="4400" u="sng" dirty="0" err="1"/>
              <a:t>Argument</a:t>
            </a:r>
            <a:endParaRPr lang="en-BE" sz="4400" u="sng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A635683-8C72-0B2A-899A-1FD2648124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7237218"/>
              </p:ext>
            </p:extLst>
          </p:nvPr>
        </p:nvGraphicFramePr>
        <p:xfrm>
          <a:off x="5183188" y="1324708"/>
          <a:ext cx="6172200" cy="4208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10" descr="Download Doesn'T Fit, Square Peg In A Round Hole, Shapes. Royalty-Free  Vector Graphic - Pixabay">
            <a:extLst>
              <a:ext uri="{FF2B5EF4-FFF2-40B4-BE49-F238E27FC236}">
                <a16:creationId xmlns:a16="http://schemas.microsoft.com/office/drawing/2014/main" id="{644A428B-ED71-8969-618B-F8A4BB878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014" y="1516830"/>
            <a:ext cx="2719530" cy="382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368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FA40D-B885-AECE-2C63-2A7AC60C7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3952" y="365125"/>
            <a:ext cx="9309847" cy="1325563"/>
          </a:xfrm>
        </p:spPr>
        <p:txBody>
          <a:bodyPr/>
          <a:lstStyle/>
          <a:p>
            <a:r>
              <a:rPr lang="es-ES" dirty="0"/>
              <a:t>1. The </a:t>
            </a:r>
            <a:r>
              <a:rPr lang="es-ES" dirty="0" err="1"/>
              <a:t>peg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pretty</a:t>
            </a:r>
            <a:r>
              <a:rPr lang="es-ES" dirty="0"/>
              <a:t> </a:t>
            </a:r>
            <a:r>
              <a:rPr lang="es-ES" dirty="0" err="1"/>
              <a:t>big</a:t>
            </a:r>
            <a:br>
              <a:rPr lang="es-ES" dirty="0"/>
            </a:br>
            <a:r>
              <a:rPr lang="es-ES" sz="2800" dirty="0" err="1"/>
              <a:t>Services</a:t>
            </a:r>
            <a:r>
              <a:rPr lang="es-ES" sz="2800" dirty="0"/>
              <a:t> </a:t>
            </a:r>
            <a:r>
              <a:rPr lang="es-ES" sz="2800" dirty="0" err="1"/>
              <a:t>sectors</a:t>
            </a:r>
            <a:r>
              <a:rPr lang="es-ES" sz="2800" dirty="0"/>
              <a:t> in Europa</a:t>
            </a:r>
            <a:endParaRPr lang="en-BE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C343DAA-853A-5D81-FFEF-88765D2CA91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b="1" dirty="0"/>
              <a:t>Three in four </a:t>
            </a:r>
            <a:r>
              <a:rPr lang="en-GB" dirty="0"/>
              <a:t>jobs are in services</a:t>
            </a:r>
          </a:p>
          <a:p>
            <a:pPr lvl="1"/>
            <a:r>
              <a:rPr lang="en-GB" dirty="0"/>
              <a:t>Commerce: 13% </a:t>
            </a:r>
          </a:p>
          <a:p>
            <a:pPr lvl="1"/>
            <a:r>
              <a:rPr lang="en-GB" dirty="0"/>
              <a:t>Care: 11,2%</a:t>
            </a:r>
          </a:p>
          <a:p>
            <a:pPr lvl="1"/>
            <a:r>
              <a:rPr lang="en-GB" dirty="0"/>
              <a:t>Finance: 3%</a:t>
            </a:r>
          </a:p>
          <a:p>
            <a:r>
              <a:rPr lang="en-GB" dirty="0"/>
              <a:t>60% of added value</a:t>
            </a:r>
          </a:p>
          <a:p>
            <a:r>
              <a:rPr lang="en-GB" dirty="0"/>
              <a:t>Integrated in industrial sectors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6206F00-B29A-F040-F77E-9E625CC85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BE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D189A7C2-D32B-30ED-31A7-BF5EA8186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278" y="5652105"/>
            <a:ext cx="10219764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BE" sz="700" b="0" i="0" u="none" strike="noStrike" cap="none" normalizeH="0" baseline="0" dirty="0">
                <a:ln>
                  <a:noFill/>
                </a:ln>
                <a:solidFill>
                  <a:srgbClr val="797979"/>
                </a:solidFill>
                <a:effectLst/>
                <a:latin typeface="Open Sans" panose="020B0606030504020204" pitchFamily="34" charset="0"/>
                <a:ea typeface="MS Mincho"/>
                <a:cs typeface="Open Sans" panose="020B0606030504020204" pitchFamily="34" charset="0"/>
              </a:rPr>
              <a:t>Source: Visionary Analytics, based on Eurostat (nama_10_a10_e), 2000-2024.</a:t>
            </a:r>
            <a:endParaRPr kumimoji="0" lang="en-GB" altLang="en-B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035087B6-BE90-5675-FF14-9034FFE94B1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06335482"/>
              </p:ext>
            </p:extLst>
          </p:nvPr>
        </p:nvGraphicFramePr>
        <p:xfrm>
          <a:off x="838200" y="1825625"/>
          <a:ext cx="5181600" cy="382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6" name="Picture 10" descr="Download Doesn'T Fit, Square Peg In A Round Hole, Shapes. Royalty-Free  Vector Graphic - Pixabay">
            <a:extLst>
              <a:ext uri="{FF2B5EF4-FFF2-40B4-BE49-F238E27FC236}">
                <a16:creationId xmlns:a16="http://schemas.microsoft.com/office/drawing/2014/main" id="{50E3DCCD-D027-D940-E1BB-A5D5EF6A69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49"/>
          <a:stretch>
            <a:fillRect/>
          </a:stretch>
        </p:blipFill>
        <p:spPr bwMode="auto">
          <a:xfrm>
            <a:off x="-183198" y="112551"/>
            <a:ext cx="2587532" cy="205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123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ADECD-9B56-F962-AB57-F175606C1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6380" y="365125"/>
            <a:ext cx="8707419" cy="1325563"/>
          </a:xfrm>
        </p:spPr>
        <p:txBody>
          <a:bodyPr>
            <a:normAutofit/>
          </a:bodyPr>
          <a:lstStyle/>
          <a:p>
            <a:r>
              <a:rPr lang="en-GB" dirty="0"/>
              <a:t>2. The hole is pretty small</a:t>
            </a:r>
            <a:br>
              <a:rPr lang="en-GB" dirty="0"/>
            </a:br>
            <a:r>
              <a:rPr lang="en-GB" sz="3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Collective bargaining is very low</a:t>
            </a:r>
            <a:endParaRPr lang="en-BE" dirty="0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865F2FF4-A18F-694F-0702-5553C75D4E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7495565"/>
              </p:ext>
            </p:extLst>
          </p:nvPr>
        </p:nvGraphicFramePr>
        <p:xfrm>
          <a:off x="1043492" y="1941533"/>
          <a:ext cx="10469053" cy="4096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EF660C2-31A9-A1D5-900E-194BB42FBE29}"/>
              </a:ext>
            </a:extLst>
          </p:cNvPr>
          <p:cNvCxnSpPr>
            <a:cxnSpLocks/>
          </p:cNvCxnSpPr>
          <p:nvPr/>
        </p:nvCxnSpPr>
        <p:spPr>
          <a:xfrm>
            <a:off x="9665524" y="1941533"/>
            <a:ext cx="0" cy="3624739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" name="Picture 10" descr="Download Doesn'T Fit, Square Peg In A Round Hole, Shapes. Royalty-Free  Vector Graphic - Pixabay">
            <a:extLst>
              <a:ext uri="{FF2B5EF4-FFF2-40B4-BE49-F238E27FC236}">
                <a16:creationId xmlns:a16="http://schemas.microsoft.com/office/drawing/2014/main" id="{7CDD6094-CCEB-3E21-11D8-545A544992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59"/>
          <a:stretch>
            <a:fillRect/>
          </a:stretch>
        </p:blipFill>
        <p:spPr bwMode="auto">
          <a:xfrm>
            <a:off x="439267" y="365125"/>
            <a:ext cx="2048366" cy="119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89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B7E81A-44A3-3980-549D-8F8DE3CE4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25877C8-B9B3-9EB3-C05E-7F32936872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9646167"/>
              </p:ext>
            </p:extLst>
          </p:nvPr>
        </p:nvGraphicFramePr>
        <p:xfrm>
          <a:off x="314344" y="1698823"/>
          <a:ext cx="11359914" cy="4794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CAB7469-E660-9371-D5EA-378F15AC6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6380" y="365125"/>
            <a:ext cx="8707419" cy="1325563"/>
          </a:xfrm>
        </p:spPr>
        <p:txBody>
          <a:bodyPr>
            <a:normAutofit/>
          </a:bodyPr>
          <a:lstStyle/>
          <a:p>
            <a:r>
              <a:rPr lang="en-GB" dirty="0"/>
              <a:t>2. The hole is pretty small</a:t>
            </a:r>
            <a:br>
              <a:rPr lang="en-GB" dirty="0"/>
            </a:br>
            <a:r>
              <a:rPr lang="en-GB" sz="3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Collective bargaining is very low</a:t>
            </a:r>
            <a:endParaRPr lang="en-BE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D61B591-8FF9-9E9B-C9BD-A26F39CF865D}"/>
              </a:ext>
            </a:extLst>
          </p:cNvPr>
          <p:cNvCxnSpPr>
            <a:cxnSpLocks/>
          </p:cNvCxnSpPr>
          <p:nvPr/>
        </p:nvCxnSpPr>
        <p:spPr>
          <a:xfrm>
            <a:off x="864296" y="2843408"/>
            <a:ext cx="10158608" cy="0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" name="Picture 10" descr="Download Doesn'T Fit, Square Peg In A Round Hole, Shapes. Royalty-Free  Vector Graphic - Pixabay">
            <a:extLst>
              <a:ext uri="{FF2B5EF4-FFF2-40B4-BE49-F238E27FC236}">
                <a16:creationId xmlns:a16="http://schemas.microsoft.com/office/drawing/2014/main" id="{A0C1C487-33E4-A4FC-41FD-DCD0E0BFC7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59"/>
          <a:stretch>
            <a:fillRect/>
          </a:stretch>
        </p:blipFill>
        <p:spPr bwMode="auto">
          <a:xfrm>
            <a:off x="439267" y="365125"/>
            <a:ext cx="2048366" cy="119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365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F8AC7-78F9-F3DF-A2FB-065A85C56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680" y="365125"/>
            <a:ext cx="934212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3. Wrong shape</a:t>
            </a:r>
            <a:br>
              <a:rPr lang="en-GB" dirty="0"/>
            </a:br>
            <a:r>
              <a:rPr lang="en-GB" sz="3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Collective bargaining faces specific challenges in services</a:t>
            </a:r>
            <a:endParaRPr lang="en-BE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20688F7-4CF0-CA40-65A3-5A78FF84D6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2362762"/>
              </p:ext>
            </p:extLst>
          </p:nvPr>
        </p:nvGraphicFramePr>
        <p:xfrm>
          <a:off x="1765416" y="1928105"/>
          <a:ext cx="6447715" cy="3731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Picture 10" descr="Download Doesn'T Fit, Square Peg In A Round Hole, Shapes. Royalty-Free  Vector Graphic - Pixabay">
            <a:extLst>
              <a:ext uri="{FF2B5EF4-FFF2-40B4-BE49-F238E27FC236}">
                <a16:creationId xmlns:a16="http://schemas.microsoft.com/office/drawing/2014/main" id="{3FF812DC-2A0F-F253-FEA5-F93FBD021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39" y="365125"/>
            <a:ext cx="94262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00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F4F345-81C8-1290-93B1-8ACAB8F9D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78B96-3CF9-68A2-9C5A-E48C32A91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3.1. The workforce is… different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40806-F83B-2369-3A67-F929372371C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Classic industrial worker</a:t>
            </a:r>
          </a:p>
          <a:p>
            <a:r>
              <a:rPr lang="en-GB" dirty="0"/>
              <a:t>Middle age </a:t>
            </a:r>
          </a:p>
          <a:p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E1CE1DB-05AA-758D-03E2-96DC5A7BECC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Service worker</a:t>
            </a:r>
          </a:p>
          <a:p>
            <a:r>
              <a:rPr lang="en-GB" dirty="0"/>
              <a:t>Young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C5D1CB4-A856-4ECF-B1D1-BCB9F6A310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8250691"/>
              </p:ext>
            </p:extLst>
          </p:nvPr>
        </p:nvGraphicFramePr>
        <p:xfrm>
          <a:off x="1904103" y="2897666"/>
          <a:ext cx="8046720" cy="3595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03365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969A17-9137-5207-198C-A6BFCAB6D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2102F-59F5-296C-96B4-2F1413D20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3.1. The workforce is… different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87493-84C9-C3BD-8C4D-89DBE678008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Classic industrial worker</a:t>
            </a:r>
          </a:p>
          <a:p>
            <a:r>
              <a:rPr lang="en-GB" dirty="0"/>
              <a:t>Male	</a:t>
            </a:r>
          </a:p>
          <a:p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A8631F9-7AC1-3495-CA80-C7B1F768603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Service worker</a:t>
            </a:r>
          </a:p>
          <a:p>
            <a:r>
              <a:rPr lang="en-GB" dirty="0"/>
              <a:t>Female</a:t>
            </a:r>
          </a:p>
        </p:txBody>
      </p:sp>
      <p:pic>
        <p:nvPicPr>
          <p:cNvPr id="6" name="Graphic 5" descr="Female with solid fill">
            <a:extLst>
              <a:ext uri="{FF2B5EF4-FFF2-40B4-BE49-F238E27FC236}">
                <a16:creationId xmlns:a16="http://schemas.microsoft.com/office/drawing/2014/main" id="{5C988D66-DC0A-3FED-E041-5F91ADD4F4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12800" y="3047104"/>
            <a:ext cx="1836868" cy="1836868"/>
          </a:xfrm>
          <a:prstGeom prst="rect">
            <a:avLst/>
          </a:prstGeom>
        </p:spPr>
      </p:pic>
      <p:pic>
        <p:nvPicPr>
          <p:cNvPr id="9" name="Graphic 8" descr="Male with solid fill">
            <a:extLst>
              <a:ext uri="{FF2B5EF4-FFF2-40B4-BE49-F238E27FC236}">
                <a16:creationId xmlns:a16="http://schemas.microsoft.com/office/drawing/2014/main" id="{E8421A9A-7FD9-B47A-1E20-929612861B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31200" y="3047104"/>
            <a:ext cx="1703149" cy="17031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8E12E9-483B-2AB8-F05E-CC2330F6CD56}"/>
              </a:ext>
            </a:extLst>
          </p:cNvPr>
          <p:cNvSpPr txBox="1"/>
          <p:nvPr/>
        </p:nvSpPr>
        <p:spPr>
          <a:xfrm>
            <a:off x="2353435" y="4613245"/>
            <a:ext cx="12586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/>
              <a:t>77%</a:t>
            </a:r>
            <a:endParaRPr lang="en-BE" sz="4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6EBA21-CBB7-9D40-9140-83ED34D8FE7D}"/>
              </a:ext>
            </a:extLst>
          </p:cNvPr>
          <p:cNvSpPr txBox="1"/>
          <p:nvPr/>
        </p:nvSpPr>
        <p:spPr>
          <a:xfrm>
            <a:off x="7601895" y="4613245"/>
            <a:ext cx="12586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/>
              <a:t>54%</a:t>
            </a:r>
            <a:endParaRPr lang="en-BE" sz="4800" b="1" dirty="0"/>
          </a:p>
        </p:txBody>
      </p:sp>
    </p:spTree>
    <p:extLst>
      <p:ext uri="{BB962C8B-B14F-4D97-AF65-F5344CB8AC3E}">
        <p14:creationId xmlns:p14="http://schemas.microsoft.com/office/powerpoint/2010/main" val="27114854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ni Europa Conference 2020">
      <a:dk1>
        <a:srgbClr val="000000"/>
      </a:dk1>
      <a:lt1>
        <a:srgbClr val="FFFFFF"/>
      </a:lt1>
      <a:dk2>
        <a:srgbClr val="AFAEAE"/>
      </a:dk2>
      <a:lt2>
        <a:srgbClr val="E7E6E6"/>
      </a:lt2>
      <a:accent1>
        <a:srgbClr val="660F3A"/>
      </a:accent1>
      <a:accent2>
        <a:srgbClr val="A6115D"/>
      </a:accent2>
      <a:accent3>
        <a:srgbClr val="E5E5E5"/>
      </a:accent3>
      <a:accent4>
        <a:srgbClr val="E6007E"/>
      </a:accent4>
      <a:accent5>
        <a:srgbClr val="DE4C95"/>
      </a:accent5>
      <a:accent6>
        <a:srgbClr val="F895D0"/>
      </a:accent6>
      <a:hlink>
        <a:srgbClr val="E5007E"/>
      </a:hlink>
      <a:folHlink>
        <a:srgbClr val="A6115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 Europa Powerpoint Template" id="{60FA9842-1B76-4FEB-8174-9190A05ABAE6}" vid="{E44E4B43-7CDE-4C90-B23B-4C16CF9D97EF}"/>
    </a:ext>
  </a:extLst>
</a:theme>
</file>

<file path=ppt/theme/theme2.xml><?xml version="1.0" encoding="utf-8"?>
<a:theme xmlns:a="http://schemas.openxmlformats.org/drawingml/2006/main" name="4_Custom Design">
  <a:themeElements>
    <a:clrScheme name="Uni Europa Conference 2020">
      <a:dk1>
        <a:srgbClr val="000000"/>
      </a:dk1>
      <a:lt1>
        <a:srgbClr val="FFFFFF"/>
      </a:lt1>
      <a:dk2>
        <a:srgbClr val="AFAEAE"/>
      </a:dk2>
      <a:lt2>
        <a:srgbClr val="E7E6E6"/>
      </a:lt2>
      <a:accent1>
        <a:srgbClr val="660F3A"/>
      </a:accent1>
      <a:accent2>
        <a:srgbClr val="A6115D"/>
      </a:accent2>
      <a:accent3>
        <a:srgbClr val="E5E5E5"/>
      </a:accent3>
      <a:accent4>
        <a:srgbClr val="E6007E"/>
      </a:accent4>
      <a:accent5>
        <a:srgbClr val="DE4C95"/>
      </a:accent5>
      <a:accent6>
        <a:srgbClr val="F895D0"/>
      </a:accent6>
      <a:hlink>
        <a:srgbClr val="E5007E"/>
      </a:hlink>
      <a:folHlink>
        <a:srgbClr val="A6115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 Europa Powerpoint Template" id="{60FA9842-1B76-4FEB-8174-9190A05ABAE6}" vid="{164BCD11-A7F3-41EC-8F1E-92010EECE5A3}"/>
    </a:ext>
  </a:extLst>
</a:theme>
</file>

<file path=ppt/theme/theme3.xml><?xml version="1.0" encoding="utf-8"?>
<a:theme xmlns:a="http://schemas.openxmlformats.org/drawingml/2006/main" name="1_Custom Design">
  <a:themeElements>
    <a:clrScheme name="Uni Europa Conference 2020">
      <a:dk1>
        <a:srgbClr val="000000"/>
      </a:dk1>
      <a:lt1>
        <a:srgbClr val="FFFFFF"/>
      </a:lt1>
      <a:dk2>
        <a:srgbClr val="AFAEAE"/>
      </a:dk2>
      <a:lt2>
        <a:srgbClr val="E7E6E6"/>
      </a:lt2>
      <a:accent1>
        <a:srgbClr val="660F3A"/>
      </a:accent1>
      <a:accent2>
        <a:srgbClr val="A6115D"/>
      </a:accent2>
      <a:accent3>
        <a:srgbClr val="E5E5E5"/>
      </a:accent3>
      <a:accent4>
        <a:srgbClr val="E6007E"/>
      </a:accent4>
      <a:accent5>
        <a:srgbClr val="DE4C95"/>
      </a:accent5>
      <a:accent6>
        <a:srgbClr val="F895D0"/>
      </a:accent6>
      <a:hlink>
        <a:srgbClr val="E5007E"/>
      </a:hlink>
      <a:folHlink>
        <a:srgbClr val="A6115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 Europa Powerpoint Template" id="{60FA9842-1B76-4FEB-8174-9190A05ABAE6}" vid="{A1AB08A8-0B20-4B36-871C-3E7D39EA0169}"/>
    </a:ext>
  </a:extLst>
</a:theme>
</file>

<file path=ppt/theme/theme4.xml><?xml version="1.0" encoding="utf-8"?>
<a:theme xmlns:a="http://schemas.openxmlformats.org/drawingml/2006/main" name="2_Custom Design">
  <a:themeElements>
    <a:clrScheme name="Uni Europa Conference 2020">
      <a:dk1>
        <a:srgbClr val="000000"/>
      </a:dk1>
      <a:lt1>
        <a:srgbClr val="FFFFFF"/>
      </a:lt1>
      <a:dk2>
        <a:srgbClr val="AFAEAE"/>
      </a:dk2>
      <a:lt2>
        <a:srgbClr val="E7E6E6"/>
      </a:lt2>
      <a:accent1>
        <a:srgbClr val="660F3A"/>
      </a:accent1>
      <a:accent2>
        <a:srgbClr val="A6115D"/>
      </a:accent2>
      <a:accent3>
        <a:srgbClr val="E5E5E5"/>
      </a:accent3>
      <a:accent4>
        <a:srgbClr val="E6007E"/>
      </a:accent4>
      <a:accent5>
        <a:srgbClr val="DE4C95"/>
      </a:accent5>
      <a:accent6>
        <a:srgbClr val="F895D0"/>
      </a:accent6>
      <a:hlink>
        <a:srgbClr val="E5007E"/>
      </a:hlink>
      <a:folHlink>
        <a:srgbClr val="A6115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 Europa Powerpoint Template" id="{60FA9842-1B76-4FEB-8174-9190A05ABAE6}" vid="{74BD7A5F-730B-4169-9470-F0DD71A6DB17}"/>
    </a:ext>
  </a:extLst>
</a:theme>
</file>

<file path=ppt/theme/theme5.xml><?xml version="1.0" encoding="utf-8"?>
<a:theme xmlns:a="http://schemas.openxmlformats.org/drawingml/2006/main" name="5_Custom Design">
  <a:themeElements>
    <a:clrScheme name="Uni Europa Conference 2020">
      <a:dk1>
        <a:srgbClr val="000000"/>
      </a:dk1>
      <a:lt1>
        <a:srgbClr val="FFFFFF"/>
      </a:lt1>
      <a:dk2>
        <a:srgbClr val="AFAEAE"/>
      </a:dk2>
      <a:lt2>
        <a:srgbClr val="E7E6E6"/>
      </a:lt2>
      <a:accent1>
        <a:srgbClr val="660F3A"/>
      </a:accent1>
      <a:accent2>
        <a:srgbClr val="A6115D"/>
      </a:accent2>
      <a:accent3>
        <a:srgbClr val="E5E5E5"/>
      </a:accent3>
      <a:accent4>
        <a:srgbClr val="E6007E"/>
      </a:accent4>
      <a:accent5>
        <a:srgbClr val="DE4C95"/>
      </a:accent5>
      <a:accent6>
        <a:srgbClr val="F895D0"/>
      </a:accent6>
      <a:hlink>
        <a:srgbClr val="E5007E"/>
      </a:hlink>
      <a:folHlink>
        <a:srgbClr val="A6115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 Europa Powerpoint Template" id="{60FA9842-1B76-4FEB-8174-9190A05ABAE6}" vid="{7DECC381-C19B-4F15-BA92-D4C56CB07B80}"/>
    </a:ext>
  </a:extLst>
</a:theme>
</file>

<file path=ppt/theme/theme6.xml><?xml version="1.0" encoding="utf-8"?>
<a:theme xmlns:a="http://schemas.openxmlformats.org/drawingml/2006/main" name="6_Custom Design">
  <a:themeElements>
    <a:clrScheme name="Uni Europa Conference 2020">
      <a:dk1>
        <a:srgbClr val="000000"/>
      </a:dk1>
      <a:lt1>
        <a:srgbClr val="FFFFFF"/>
      </a:lt1>
      <a:dk2>
        <a:srgbClr val="AFAEAE"/>
      </a:dk2>
      <a:lt2>
        <a:srgbClr val="E7E6E6"/>
      </a:lt2>
      <a:accent1>
        <a:srgbClr val="660F3A"/>
      </a:accent1>
      <a:accent2>
        <a:srgbClr val="A6115D"/>
      </a:accent2>
      <a:accent3>
        <a:srgbClr val="E5E5E5"/>
      </a:accent3>
      <a:accent4>
        <a:srgbClr val="E6007E"/>
      </a:accent4>
      <a:accent5>
        <a:srgbClr val="DE4C95"/>
      </a:accent5>
      <a:accent6>
        <a:srgbClr val="F895D0"/>
      </a:accent6>
      <a:hlink>
        <a:srgbClr val="E5007E"/>
      </a:hlink>
      <a:folHlink>
        <a:srgbClr val="A6115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 Europa Powerpoint Template" id="{60FA9842-1B76-4FEB-8174-9190A05ABAE6}" vid="{FF38CE9E-9E71-43C6-A2F4-D96A1D443AB8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75b79a9-7713-45b9-bd7b-108c6da198d0" xsi:nil="true"/>
    <lcf76f155ced4ddcb4097134ff3c332f xmlns="520404fc-7e06-48f6-97de-f43ec7125e4e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63B0F242421742A9AFBCEA6222179E" ma:contentTypeVersion="19" ma:contentTypeDescription="Create a new document." ma:contentTypeScope="" ma:versionID="b4851be1bc1619d8c3e24f3d2aae2ccb">
  <xsd:schema xmlns:xsd="http://www.w3.org/2001/XMLSchema" xmlns:xs="http://www.w3.org/2001/XMLSchema" xmlns:p="http://schemas.microsoft.com/office/2006/metadata/properties" xmlns:ns2="520404fc-7e06-48f6-97de-f43ec7125e4e" xmlns:ns3="d75b79a9-7713-45b9-bd7b-108c6da198d0" targetNamespace="http://schemas.microsoft.com/office/2006/metadata/properties" ma:root="true" ma:fieldsID="35e0e49bd0d1ad3bdb07e6f75a0dbe29" ns2:_="" ns3:_="">
    <xsd:import namespace="520404fc-7e06-48f6-97de-f43ec7125e4e"/>
    <xsd:import namespace="d75b79a9-7713-45b9-bd7b-108c6da198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0404fc-7e06-48f6-97de-f43ec7125e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831b584-fb3b-4f67-be56-387f98aa7c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b79a9-7713-45b9-bd7b-108c6da198d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5d1aa18-0a5d-4155-9508-713de3e75547}" ma:internalName="TaxCatchAll" ma:showField="CatchAllData" ma:web="d75b79a9-7713-45b9-bd7b-108c6da198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E47437F-0F38-4277-BB84-389B2F43DF46}">
  <ds:schemaRefs>
    <ds:schemaRef ds:uri="d75b79a9-7713-45b9-bd7b-108c6da198d0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520404fc-7e06-48f6-97de-f43ec7125e4e"/>
    <ds:schemaRef ds:uri="http://purl.org/dc/terms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E64FB03-F22E-4893-A8B3-03A871B4EE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0404fc-7e06-48f6-97de-f43ec7125e4e"/>
    <ds:schemaRef ds:uri="d75b79a9-7713-45b9-bd7b-108c6da198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3CCE7E0-B8A0-4EDC-95B4-37576AA18A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UNI Europa Powerpoint Template</Template>
  <TotalTime>254</TotalTime>
  <Words>1084</Words>
  <Application>Microsoft Office PowerPoint</Application>
  <PresentationFormat>Breedbeeld</PresentationFormat>
  <Paragraphs>246</Paragraphs>
  <Slides>27</Slides>
  <Notes>21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6</vt:i4>
      </vt:variant>
      <vt:variant>
        <vt:lpstr>Diatitels</vt:lpstr>
      </vt:variant>
      <vt:variant>
        <vt:i4>27</vt:i4>
      </vt:variant>
    </vt:vector>
  </HeadingPairs>
  <TitlesOfParts>
    <vt:vector size="40" baseType="lpstr">
      <vt:lpstr>Aptos</vt:lpstr>
      <vt:lpstr>Arial</vt:lpstr>
      <vt:lpstr>Calibri</vt:lpstr>
      <vt:lpstr>Open Sans</vt:lpstr>
      <vt:lpstr>Oswald SemiBold</vt:lpstr>
      <vt:lpstr>Proxima Nova Black</vt:lpstr>
      <vt:lpstr>Symbol</vt:lpstr>
      <vt:lpstr>Custom Design</vt:lpstr>
      <vt:lpstr>4_Custom Design</vt:lpstr>
      <vt:lpstr>1_Custom Design</vt:lpstr>
      <vt:lpstr>2_Custom Design</vt:lpstr>
      <vt:lpstr>5_Custom Design</vt:lpstr>
      <vt:lpstr>6_Custom Design</vt:lpstr>
      <vt:lpstr>Services and collective bargaining Round holes and square pegs</vt:lpstr>
      <vt:lpstr>PowerPoint-presentatie</vt:lpstr>
      <vt:lpstr>Argument</vt:lpstr>
      <vt:lpstr>1. The peg is pretty big Services sectors in Europa</vt:lpstr>
      <vt:lpstr>2. The hole is pretty small Collective bargaining is very low</vt:lpstr>
      <vt:lpstr>2. The hole is pretty small Collective bargaining is very low</vt:lpstr>
      <vt:lpstr>3. Wrong shape Collective bargaining faces specific challenges in services</vt:lpstr>
      <vt:lpstr>3.1. The workforce is… different</vt:lpstr>
      <vt:lpstr>3.1. The workforce is… different</vt:lpstr>
      <vt:lpstr>3.1. The workforce is… different</vt:lpstr>
      <vt:lpstr>3.1. The workforce is… different</vt:lpstr>
      <vt:lpstr>3.1. The workforce is… different</vt:lpstr>
      <vt:lpstr>3.1. The workforce is… different</vt:lpstr>
      <vt:lpstr>3.1. The workforce is… different</vt:lpstr>
      <vt:lpstr>3.2. The unions are… less strong</vt:lpstr>
      <vt:lpstr>3.3. The employers are… different</vt:lpstr>
      <vt:lpstr>3.4. The rules are not fit</vt:lpstr>
      <vt:lpstr>Argument</vt:lpstr>
      <vt:lpstr>PowerPoint-presentatie</vt:lpstr>
      <vt:lpstr>The hammer, the file or something else What to do?</vt:lpstr>
      <vt:lpstr>Services and collective bargaining Round holes and square pegs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Stan De Spiegelaere</dc:creator>
  <cp:lastModifiedBy>Fiona Dragstra</cp:lastModifiedBy>
  <cp:revision>5</cp:revision>
  <cp:lastPrinted>2025-12-03T08:26:14Z</cp:lastPrinted>
  <dcterms:created xsi:type="dcterms:W3CDTF">2025-09-24T09:42:18Z</dcterms:created>
  <dcterms:modified xsi:type="dcterms:W3CDTF">2025-12-04T11:55:51Z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0x0101006663B0F242421742A9AFBCEA6222179E</vt:lpwstr>
  </property>
</Properties>
</file>