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7"/>
  </p:notesMasterIdLst>
  <p:handoutMasterIdLst>
    <p:handoutMasterId r:id="rId8"/>
  </p:handoutMasterIdLst>
  <p:sldIdLst>
    <p:sldId id="315" r:id="rId2"/>
    <p:sldId id="317" r:id="rId3"/>
    <p:sldId id="319" r:id="rId4"/>
    <p:sldId id="320" r:id="rId5"/>
    <p:sldId id="323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99"/>
    <a:srgbClr val="000099"/>
    <a:srgbClr val="0000C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56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26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1685FE-53F4-4CDA-8A7B-8875ECD8DCA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743E89F0-4632-4AF0-9C12-F6871E8B920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Company Agreements</a:t>
          </a:r>
        </a:p>
      </dgm:t>
    </dgm:pt>
    <dgm:pt modelId="{32525FE5-A49A-4D1F-9D14-87212A8F0E70}" type="parTrans" cxnId="{DA6A539A-C60B-4A9A-9298-B0E078BF62F0}">
      <dgm:prSet/>
      <dgm:spPr/>
    </dgm:pt>
    <dgm:pt modelId="{3A75D6E5-10E8-4294-97D0-3D79134B48E1}" type="sibTrans" cxnId="{DA6A539A-C60B-4A9A-9298-B0E078BF62F0}">
      <dgm:prSet/>
      <dgm:spPr/>
    </dgm:pt>
    <dgm:pt modelId="{446CCAB7-ABEF-42B6-AFCB-674D4AC5D91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Sectorial Agreements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(local – regional - State)</a:t>
          </a:r>
        </a:p>
      </dgm:t>
    </dgm:pt>
    <dgm:pt modelId="{7DC30AAC-DAA8-4541-98A6-417550E42075}" type="parTrans" cxnId="{2AB10911-AF59-4B58-9E04-E695F9549EAB}">
      <dgm:prSet/>
      <dgm:spPr/>
    </dgm:pt>
    <dgm:pt modelId="{E638FCA8-0E66-407F-B4F8-CCAE57BFF578}" type="sibTrans" cxnId="{2AB10911-AF59-4B58-9E04-E695F9549EAB}">
      <dgm:prSet/>
      <dgm:spPr/>
    </dgm:pt>
    <dgm:pt modelId="{D4442BE1-ACE2-4931-8A1B-42467341C01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Framework Agreeements</a:t>
          </a:r>
        </a:p>
      </dgm:t>
    </dgm:pt>
    <dgm:pt modelId="{67EFBEC0-F169-4619-AC4E-BF8BE8B3D93A}" type="parTrans" cxnId="{49D6140C-2293-4EC5-AB35-0A8E2308B875}">
      <dgm:prSet/>
      <dgm:spPr/>
    </dgm:pt>
    <dgm:pt modelId="{60151314-BBD8-4603-BF4C-506BDC12C6FB}" type="sibTrans" cxnId="{49D6140C-2293-4EC5-AB35-0A8E2308B875}">
      <dgm:prSet/>
      <dgm:spPr/>
    </dgm:pt>
    <dgm:pt modelId="{15B5D97F-91DB-4EDE-AAC7-542F057E744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Legislation</a:t>
          </a:r>
        </a:p>
      </dgm:t>
    </dgm:pt>
    <dgm:pt modelId="{7B6EBC02-BB48-4AA2-88ED-291D113DBB7D}" type="parTrans" cxnId="{F9FC71E2-E55B-400C-B56C-175F8E0174B7}">
      <dgm:prSet/>
      <dgm:spPr/>
    </dgm:pt>
    <dgm:pt modelId="{CD0D0D81-F826-41DE-BD6A-55F98764E250}" type="sibTrans" cxnId="{F9FC71E2-E55B-400C-B56C-175F8E0174B7}">
      <dgm:prSet/>
      <dgm:spPr/>
    </dgm:pt>
    <dgm:pt modelId="{E7F7B82E-EAF0-44E7-BC34-1C61195A6E0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Interconfederal Agreements</a:t>
          </a:r>
        </a:p>
      </dgm:t>
    </dgm:pt>
    <dgm:pt modelId="{7B297D92-38C7-435D-98AF-CD8E94C193B5}" type="parTrans" cxnId="{E64533F6-BD04-472C-B07D-9F623740F384}">
      <dgm:prSet/>
      <dgm:spPr/>
    </dgm:pt>
    <dgm:pt modelId="{E821DA67-52AC-4757-BA9A-A464EDA80921}" type="sibTrans" cxnId="{E64533F6-BD04-472C-B07D-9F623740F384}">
      <dgm:prSet/>
      <dgm:spPr/>
    </dgm:pt>
    <dgm:pt modelId="{7CB29B29-AFBB-4BBD-90F1-5967738446AD}" type="pres">
      <dgm:prSet presAssocID="{AC1685FE-53F4-4CDA-8A7B-8875ECD8DCA8}" presName="Name0" presStyleCnt="0">
        <dgm:presLayoutVars>
          <dgm:dir/>
          <dgm:animLvl val="lvl"/>
          <dgm:resizeHandles val="exact"/>
        </dgm:presLayoutVars>
      </dgm:prSet>
      <dgm:spPr/>
    </dgm:pt>
    <dgm:pt modelId="{3013DCC9-001F-4CAF-A424-6D84BFFA92CF}" type="pres">
      <dgm:prSet presAssocID="{743E89F0-4632-4AF0-9C12-F6871E8B9203}" presName="Name8" presStyleCnt="0"/>
      <dgm:spPr/>
    </dgm:pt>
    <dgm:pt modelId="{73F82AF3-7599-416C-9859-747CE9C5F94E}" type="pres">
      <dgm:prSet presAssocID="{743E89F0-4632-4AF0-9C12-F6871E8B9203}" presName="level" presStyleLbl="node1" presStyleIdx="0" presStyleCnt="5">
        <dgm:presLayoutVars>
          <dgm:chMax val="1"/>
          <dgm:bulletEnabled val="1"/>
        </dgm:presLayoutVars>
      </dgm:prSet>
      <dgm:spPr/>
    </dgm:pt>
    <dgm:pt modelId="{433EB4C7-ED27-4538-B022-477611959065}" type="pres">
      <dgm:prSet presAssocID="{743E89F0-4632-4AF0-9C12-F6871E8B920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C1C55B9-9C5C-47C2-B48A-FA6E8EE3F1CA}" type="pres">
      <dgm:prSet presAssocID="{446CCAB7-ABEF-42B6-AFCB-674D4AC5D91F}" presName="Name8" presStyleCnt="0"/>
      <dgm:spPr/>
    </dgm:pt>
    <dgm:pt modelId="{FFACC054-44D8-46D1-93D4-9D7F6C69763E}" type="pres">
      <dgm:prSet presAssocID="{446CCAB7-ABEF-42B6-AFCB-674D4AC5D91F}" presName="level" presStyleLbl="node1" presStyleIdx="1" presStyleCnt="5">
        <dgm:presLayoutVars>
          <dgm:chMax val="1"/>
          <dgm:bulletEnabled val="1"/>
        </dgm:presLayoutVars>
      </dgm:prSet>
      <dgm:spPr/>
    </dgm:pt>
    <dgm:pt modelId="{456F66E3-798D-43AF-B78D-C514E5656375}" type="pres">
      <dgm:prSet presAssocID="{446CCAB7-ABEF-42B6-AFCB-674D4AC5D91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59A4F1D-E1F0-4C48-AB60-9BA6C0153FDB}" type="pres">
      <dgm:prSet presAssocID="{D4442BE1-ACE2-4931-8A1B-42467341C01B}" presName="Name8" presStyleCnt="0"/>
      <dgm:spPr/>
    </dgm:pt>
    <dgm:pt modelId="{239BFF30-721B-492F-8E22-E7B7A5F95235}" type="pres">
      <dgm:prSet presAssocID="{D4442BE1-ACE2-4931-8A1B-42467341C01B}" presName="level" presStyleLbl="node1" presStyleIdx="2" presStyleCnt="5">
        <dgm:presLayoutVars>
          <dgm:chMax val="1"/>
          <dgm:bulletEnabled val="1"/>
        </dgm:presLayoutVars>
      </dgm:prSet>
      <dgm:spPr/>
    </dgm:pt>
    <dgm:pt modelId="{0ABDE672-AAA4-4B1F-A030-70A217EEFFE4}" type="pres">
      <dgm:prSet presAssocID="{D4442BE1-ACE2-4931-8A1B-42467341C01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3287F00-68AF-4F97-A8E0-38C6AC96731B}" type="pres">
      <dgm:prSet presAssocID="{E7F7B82E-EAF0-44E7-BC34-1C61195A6E02}" presName="Name8" presStyleCnt="0"/>
      <dgm:spPr/>
    </dgm:pt>
    <dgm:pt modelId="{CF3D5741-D6A8-4882-A75E-F5EDA613DCE4}" type="pres">
      <dgm:prSet presAssocID="{E7F7B82E-EAF0-44E7-BC34-1C61195A6E02}" presName="level" presStyleLbl="node1" presStyleIdx="3" presStyleCnt="5">
        <dgm:presLayoutVars>
          <dgm:chMax val="1"/>
          <dgm:bulletEnabled val="1"/>
        </dgm:presLayoutVars>
      </dgm:prSet>
      <dgm:spPr/>
    </dgm:pt>
    <dgm:pt modelId="{9969AAB3-DD2B-493F-8885-0E8ADEC4EECA}" type="pres">
      <dgm:prSet presAssocID="{E7F7B82E-EAF0-44E7-BC34-1C61195A6E0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A032624-3DA9-4BD8-89A3-457FDED88958}" type="pres">
      <dgm:prSet presAssocID="{15B5D97F-91DB-4EDE-AAC7-542F057E7445}" presName="Name8" presStyleCnt="0"/>
      <dgm:spPr/>
    </dgm:pt>
    <dgm:pt modelId="{02DF4AF7-7345-41C5-8A73-9EA9BDDB3242}" type="pres">
      <dgm:prSet presAssocID="{15B5D97F-91DB-4EDE-AAC7-542F057E7445}" presName="level" presStyleLbl="node1" presStyleIdx="4" presStyleCnt="5">
        <dgm:presLayoutVars>
          <dgm:chMax val="1"/>
          <dgm:bulletEnabled val="1"/>
        </dgm:presLayoutVars>
      </dgm:prSet>
      <dgm:spPr/>
    </dgm:pt>
    <dgm:pt modelId="{B6B3287C-777E-4F7E-B60F-98B5C79E88FA}" type="pres">
      <dgm:prSet presAssocID="{15B5D97F-91DB-4EDE-AAC7-542F057E744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F4CFE04-8F14-43ED-A909-7B115FC73630}" type="presOf" srcId="{AC1685FE-53F4-4CDA-8A7B-8875ECD8DCA8}" destId="{7CB29B29-AFBB-4BBD-90F1-5967738446AD}" srcOrd="0" destOrd="0" presId="urn:microsoft.com/office/officeart/2005/8/layout/pyramid1"/>
    <dgm:cxn modelId="{07B80F0C-E4B5-4831-8B59-23C5DA23AA1C}" type="presOf" srcId="{743E89F0-4632-4AF0-9C12-F6871E8B9203}" destId="{73F82AF3-7599-416C-9859-747CE9C5F94E}" srcOrd="0" destOrd="0" presId="urn:microsoft.com/office/officeart/2005/8/layout/pyramid1"/>
    <dgm:cxn modelId="{49D6140C-2293-4EC5-AB35-0A8E2308B875}" srcId="{AC1685FE-53F4-4CDA-8A7B-8875ECD8DCA8}" destId="{D4442BE1-ACE2-4931-8A1B-42467341C01B}" srcOrd="2" destOrd="0" parTransId="{67EFBEC0-F169-4619-AC4E-BF8BE8B3D93A}" sibTransId="{60151314-BBD8-4603-BF4C-506BDC12C6FB}"/>
    <dgm:cxn modelId="{2AB10911-AF59-4B58-9E04-E695F9549EAB}" srcId="{AC1685FE-53F4-4CDA-8A7B-8875ECD8DCA8}" destId="{446CCAB7-ABEF-42B6-AFCB-674D4AC5D91F}" srcOrd="1" destOrd="0" parTransId="{7DC30AAC-DAA8-4541-98A6-417550E42075}" sibTransId="{E638FCA8-0E66-407F-B4F8-CCAE57BFF578}"/>
    <dgm:cxn modelId="{E8CAF728-6689-41FC-A689-D978E5B5E21E}" type="presOf" srcId="{E7F7B82E-EAF0-44E7-BC34-1C61195A6E02}" destId="{CF3D5741-D6A8-4882-A75E-F5EDA613DCE4}" srcOrd="0" destOrd="0" presId="urn:microsoft.com/office/officeart/2005/8/layout/pyramid1"/>
    <dgm:cxn modelId="{19769D31-56B9-4D65-8BD0-DCC5F3EA9849}" type="presOf" srcId="{D4442BE1-ACE2-4931-8A1B-42467341C01B}" destId="{0ABDE672-AAA4-4B1F-A030-70A217EEFFE4}" srcOrd="1" destOrd="0" presId="urn:microsoft.com/office/officeart/2005/8/layout/pyramid1"/>
    <dgm:cxn modelId="{897C5832-6EB2-4147-9EE3-707409FBA3BB}" type="presOf" srcId="{743E89F0-4632-4AF0-9C12-F6871E8B9203}" destId="{433EB4C7-ED27-4538-B022-477611959065}" srcOrd="1" destOrd="0" presId="urn:microsoft.com/office/officeart/2005/8/layout/pyramid1"/>
    <dgm:cxn modelId="{FC193138-FAC2-4BC7-B1B2-E2CD82D5F6E5}" type="presOf" srcId="{15B5D97F-91DB-4EDE-AAC7-542F057E7445}" destId="{B6B3287C-777E-4F7E-B60F-98B5C79E88FA}" srcOrd="1" destOrd="0" presId="urn:microsoft.com/office/officeart/2005/8/layout/pyramid1"/>
    <dgm:cxn modelId="{9E009849-FDFE-4D3B-940B-BB6C915C0358}" type="presOf" srcId="{E7F7B82E-EAF0-44E7-BC34-1C61195A6E02}" destId="{9969AAB3-DD2B-493F-8885-0E8ADEC4EECA}" srcOrd="1" destOrd="0" presId="urn:microsoft.com/office/officeart/2005/8/layout/pyramid1"/>
    <dgm:cxn modelId="{D7C77172-C47A-4E41-A1B7-537E064CA02B}" type="presOf" srcId="{15B5D97F-91DB-4EDE-AAC7-542F057E7445}" destId="{02DF4AF7-7345-41C5-8A73-9EA9BDDB3242}" srcOrd="0" destOrd="0" presId="urn:microsoft.com/office/officeart/2005/8/layout/pyramid1"/>
    <dgm:cxn modelId="{F285CE56-907F-44E9-B675-2AD318099826}" type="presOf" srcId="{446CCAB7-ABEF-42B6-AFCB-674D4AC5D91F}" destId="{FFACC054-44D8-46D1-93D4-9D7F6C69763E}" srcOrd="0" destOrd="0" presId="urn:microsoft.com/office/officeart/2005/8/layout/pyramid1"/>
    <dgm:cxn modelId="{DA6A539A-C60B-4A9A-9298-B0E078BF62F0}" srcId="{AC1685FE-53F4-4CDA-8A7B-8875ECD8DCA8}" destId="{743E89F0-4632-4AF0-9C12-F6871E8B9203}" srcOrd="0" destOrd="0" parTransId="{32525FE5-A49A-4D1F-9D14-87212A8F0E70}" sibTransId="{3A75D6E5-10E8-4294-97D0-3D79134B48E1}"/>
    <dgm:cxn modelId="{BC0A13A2-CCBC-480A-BAAF-CAA219E5D030}" type="presOf" srcId="{D4442BE1-ACE2-4931-8A1B-42467341C01B}" destId="{239BFF30-721B-492F-8E22-E7B7A5F95235}" srcOrd="0" destOrd="0" presId="urn:microsoft.com/office/officeart/2005/8/layout/pyramid1"/>
    <dgm:cxn modelId="{87AA74AC-93F4-4EB1-803D-6D07674A7270}" type="presOf" srcId="{446CCAB7-ABEF-42B6-AFCB-674D4AC5D91F}" destId="{456F66E3-798D-43AF-B78D-C514E5656375}" srcOrd="1" destOrd="0" presId="urn:microsoft.com/office/officeart/2005/8/layout/pyramid1"/>
    <dgm:cxn modelId="{F9FC71E2-E55B-400C-B56C-175F8E0174B7}" srcId="{AC1685FE-53F4-4CDA-8A7B-8875ECD8DCA8}" destId="{15B5D97F-91DB-4EDE-AAC7-542F057E7445}" srcOrd="4" destOrd="0" parTransId="{7B6EBC02-BB48-4AA2-88ED-291D113DBB7D}" sibTransId="{CD0D0D81-F826-41DE-BD6A-55F98764E250}"/>
    <dgm:cxn modelId="{E64533F6-BD04-472C-B07D-9F623740F384}" srcId="{AC1685FE-53F4-4CDA-8A7B-8875ECD8DCA8}" destId="{E7F7B82E-EAF0-44E7-BC34-1C61195A6E02}" srcOrd="3" destOrd="0" parTransId="{7B297D92-38C7-435D-98AF-CD8E94C193B5}" sibTransId="{E821DA67-52AC-4757-BA9A-A464EDA80921}"/>
    <dgm:cxn modelId="{37C69936-180D-43A5-ADF7-C46C9623F225}" type="presParOf" srcId="{7CB29B29-AFBB-4BBD-90F1-5967738446AD}" destId="{3013DCC9-001F-4CAF-A424-6D84BFFA92CF}" srcOrd="0" destOrd="0" presId="urn:microsoft.com/office/officeart/2005/8/layout/pyramid1"/>
    <dgm:cxn modelId="{E9C4885F-73BC-48D1-8898-23C038CFEE90}" type="presParOf" srcId="{3013DCC9-001F-4CAF-A424-6D84BFFA92CF}" destId="{73F82AF3-7599-416C-9859-747CE9C5F94E}" srcOrd="0" destOrd="0" presId="urn:microsoft.com/office/officeart/2005/8/layout/pyramid1"/>
    <dgm:cxn modelId="{B47936BF-8DA6-46E7-9148-FFEB14EBE6DE}" type="presParOf" srcId="{3013DCC9-001F-4CAF-A424-6D84BFFA92CF}" destId="{433EB4C7-ED27-4538-B022-477611959065}" srcOrd="1" destOrd="0" presId="urn:microsoft.com/office/officeart/2005/8/layout/pyramid1"/>
    <dgm:cxn modelId="{04755C5C-37FD-454F-9655-E60A74F3EE03}" type="presParOf" srcId="{7CB29B29-AFBB-4BBD-90F1-5967738446AD}" destId="{FC1C55B9-9C5C-47C2-B48A-FA6E8EE3F1CA}" srcOrd="1" destOrd="0" presId="urn:microsoft.com/office/officeart/2005/8/layout/pyramid1"/>
    <dgm:cxn modelId="{CD2EA724-15A0-43E6-A628-F40281212535}" type="presParOf" srcId="{FC1C55B9-9C5C-47C2-B48A-FA6E8EE3F1CA}" destId="{FFACC054-44D8-46D1-93D4-9D7F6C69763E}" srcOrd="0" destOrd="0" presId="urn:microsoft.com/office/officeart/2005/8/layout/pyramid1"/>
    <dgm:cxn modelId="{65EB3952-5355-46C0-B6BE-F497599B8319}" type="presParOf" srcId="{FC1C55B9-9C5C-47C2-B48A-FA6E8EE3F1CA}" destId="{456F66E3-798D-43AF-B78D-C514E5656375}" srcOrd="1" destOrd="0" presId="urn:microsoft.com/office/officeart/2005/8/layout/pyramid1"/>
    <dgm:cxn modelId="{3ADFF7CC-4AA1-43AF-BE2F-28F167356B5F}" type="presParOf" srcId="{7CB29B29-AFBB-4BBD-90F1-5967738446AD}" destId="{759A4F1D-E1F0-4C48-AB60-9BA6C0153FDB}" srcOrd="2" destOrd="0" presId="urn:microsoft.com/office/officeart/2005/8/layout/pyramid1"/>
    <dgm:cxn modelId="{9A9B863F-5B06-4AEE-B5FE-E86E8E603B18}" type="presParOf" srcId="{759A4F1D-E1F0-4C48-AB60-9BA6C0153FDB}" destId="{239BFF30-721B-492F-8E22-E7B7A5F95235}" srcOrd="0" destOrd="0" presId="urn:microsoft.com/office/officeart/2005/8/layout/pyramid1"/>
    <dgm:cxn modelId="{89078748-8CAE-40CB-AAD1-2EAEB399E7D6}" type="presParOf" srcId="{759A4F1D-E1F0-4C48-AB60-9BA6C0153FDB}" destId="{0ABDE672-AAA4-4B1F-A030-70A217EEFFE4}" srcOrd="1" destOrd="0" presId="urn:microsoft.com/office/officeart/2005/8/layout/pyramid1"/>
    <dgm:cxn modelId="{9476CEB4-95B4-47CC-AA5E-3F33443BEAC2}" type="presParOf" srcId="{7CB29B29-AFBB-4BBD-90F1-5967738446AD}" destId="{43287F00-68AF-4F97-A8E0-38C6AC96731B}" srcOrd="3" destOrd="0" presId="urn:microsoft.com/office/officeart/2005/8/layout/pyramid1"/>
    <dgm:cxn modelId="{5D075495-33CE-46EC-A329-93713C6589FB}" type="presParOf" srcId="{43287F00-68AF-4F97-A8E0-38C6AC96731B}" destId="{CF3D5741-D6A8-4882-A75E-F5EDA613DCE4}" srcOrd="0" destOrd="0" presId="urn:microsoft.com/office/officeart/2005/8/layout/pyramid1"/>
    <dgm:cxn modelId="{89EC4D24-1384-4E0C-87B5-1D0D1D241EFE}" type="presParOf" srcId="{43287F00-68AF-4F97-A8E0-38C6AC96731B}" destId="{9969AAB3-DD2B-493F-8885-0E8ADEC4EECA}" srcOrd="1" destOrd="0" presId="urn:microsoft.com/office/officeart/2005/8/layout/pyramid1"/>
    <dgm:cxn modelId="{F4111222-4AFB-491B-BFAB-94B3C1807FC0}" type="presParOf" srcId="{7CB29B29-AFBB-4BBD-90F1-5967738446AD}" destId="{5A032624-3DA9-4BD8-89A3-457FDED88958}" srcOrd="4" destOrd="0" presId="urn:microsoft.com/office/officeart/2005/8/layout/pyramid1"/>
    <dgm:cxn modelId="{097D918E-BD1E-40E6-A46F-B342571B20D1}" type="presParOf" srcId="{5A032624-3DA9-4BD8-89A3-457FDED88958}" destId="{02DF4AF7-7345-41C5-8A73-9EA9BDDB3242}" srcOrd="0" destOrd="0" presId="urn:microsoft.com/office/officeart/2005/8/layout/pyramid1"/>
    <dgm:cxn modelId="{4FD3597B-0D22-47B5-A33C-271DFDF86034}" type="presParOf" srcId="{5A032624-3DA9-4BD8-89A3-457FDED88958}" destId="{B6B3287C-777E-4F7E-B60F-98B5C79E88F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F82AF3-7599-416C-9859-747CE9C5F94E}">
      <dsp:nvSpPr>
        <dsp:cNvPr id="0" name=""/>
        <dsp:cNvSpPr/>
      </dsp:nvSpPr>
      <dsp:spPr>
        <a:xfrm>
          <a:off x="1196975" y="0"/>
          <a:ext cx="598487" cy="1074737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Company Agreements</a:t>
          </a:r>
        </a:p>
      </dsp:txBody>
      <dsp:txXfrm>
        <a:off x="1196975" y="0"/>
        <a:ext cx="598487" cy="1074737"/>
      </dsp:txXfrm>
    </dsp:sp>
    <dsp:sp modelId="{FFACC054-44D8-46D1-93D4-9D7F6C69763E}">
      <dsp:nvSpPr>
        <dsp:cNvPr id="0" name=""/>
        <dsp:cNvSpPr/>
      </dsp:nvSpPr>
      <dsp:spPr>
        <a:xfrm>
          <a:off x="897731" y="1074737"/>
          <a:ext cx="1196975" cy="1074737"/>
        </a:xfrm>
        <a:prstGeom prst="trapezoid">
          <a:avLst>
            <a:gd name="adj" fmla="val 278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Sectorial Agreements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(local – regional - State)</a:t>
          </a:r>
        </a:p>
      </dsp:txBody>
      <dsp:txXfrm>
        <a:off x="1107202" y="1074737"/>
        <a:ext cx="778033" cy="1074737"/>
      </dsp:txXfrm>
    </dsp:sp>
    <dsp:sp modelId="{239BFF30-721B-492F-8E22-E7B7A5F95235}">
      <dsp:nvSpPr>
        <dsp:cNvPr id="0" name=""/>
        <dsp:cNvSpPr/>
      </dsp:nvSpPr>
      <dsp:spPr>
        <a:xfrm>
          <a:off x="598487" y="2149475"/>
          <a:ext cx="1795462" cy="1074737"/>
        </a:xfrm>
        <a:prstGeom prst="trapezoid">
          <a:avLst>
            <a:gd name="adj" fmla="val 278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Framework Agreeements</a:t>
          </a:r>
        </a:p>
      </dsp:txBody>
      <dsp:txXfrm>
        <a:off x="912693" y="2149475"/>
        <a:ext cx="1167050" cy="1074737"/>
      </dsp:txXfrm>
    </dsp:sp>
    <dsp:sp modelId="{CF3D5741-D6A8-4882-A75E-F5EDA613DCE4}">
      <dsp:nvSpPr>
        <dsp:cNvPr id="0" name=""/>
        <dsp:cNvSpPr/>
      </dsp:nvSpPr>
      <dsp:spPr>
        <a:xfrm>
          <a:off x="299243" y="3224212"/>
          <a:ext cx="2393950" cy="1074737"/>
        </a:xfrm>
        <a:prstGeom prst="trapezoid">
          <a:avLst>
            <a:gd name="adj" fmla="val 278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Interconfederal Agreements</a:t>
          </a:r>
        </a:p>
      </dsp:txBody>
      <dsp:txXfrm>
        <a:off x="718185" y="3224212"/>
        <a:ext cx="1556067" cy="1074737"/>
      </dsp:txXfrm>
    </dsp:sp>
    <dsp:sp modelId="{02DF4AF7-7345-41C5-8A73-9EA9BDDB3242}">
      <dsp:nvSpPr>
        <dsp:cNvPr id="0" name=""/>
        <dsp:cNvSpPr/>
      </dsp:nvSpPr>
      <dsp:spPr>
        <a:xfrm>
          <a:off x="0" y="4298950"/>
          <a:ext cx="2992437" cy="1074737"/>
        </a:xfrm>
        <a:prstGeom prst="trapezoid">
          <a:avLst>
            <a:gd name="adj" fmla="val 2784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s-ES" sz="900" b="0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rPr>
            <a:t>Legislation</a:t>
          </a:r>
        </a:p>
      </dsp:txBody>
      <dsp:txXfrm>
        <a:off x="523676" y="4298950"/>
        <a:ext cx="1945084" cy="1074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042BC83-96A6-4FED-AC6D-790CB27019E6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347A7C5-F6AC-4ADA-9793-25FB39807DB2}" type="slidenum">
              <a:rPr lang="es-ES"/>
              <a:pPr>
                <a:defRPr/>
              </a:pPr>
              <a:t>‹nr.›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797555-F309-4A82-8D61-0A729943ED32}" type="slidenum">
              <a:rPr lang="es-ES"/>
              <a:pPr/>
              <a:t>1</a:t>
            </a:fld>
            <a:endParaRPr lang="es-ES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983008-5AA2-40DF-ADE7-211814B9B0DD}" type="slidenum">
              <a:rPr lang="es-ES"/>
              <a:pPr/>
              <a:t>2</a:t>
            </a:fld>
            <a:endParaRPr lang="es-ES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endParaRPr lang="es-ES" sz="8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62F6D5-6898-45FF-B183-BC37AC175DE8}" type="slidenum">
              <a:rPr lang="es-ES"/>
              <a:pPr/>
              <a:t>3</a:t>
            </a:fld>
            <a:endParaRPr lang="es-E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43F02C-C311-49CB-9ECF-5976205C96AF}" type="slidenum">
              <a:rPr lang="es-ES"/>
              <a:pPr/>
              <a:t>4</a:t>
            </a:fld>
            <a:endParaRPr lang="es-E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8B7D21-282D-4D3D-8688-C330FCA61CD1}" type="slidenum">
              <a:rPr lang="es-ES"/>
              <a:pPr/>
              <a:t>5</a:t>
            </a:fld>
            <a:endParaRPr lang="es-ES" dirty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0032B-5687-4F5D-955D-AAF38EEFEE16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1DAFB-CBD4-442B-A4D1-9D19190126C7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FE198-F131-4E60-919E-B8BAC11C30D2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89CB1-7C17-4EDA-AE52-BD38B0716DC1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67485-F883-4D6C-A925-77400B7E6FE7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0D485-ED98-497D-8BCC-76A23E88D18D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BDD56-FF7A-4B98-BA83-321A5D9D225A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1964-11C4-43A7-A116-1FD6B89123CC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15254-DC11-43FE-9879-4DC9F7143653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6B430-08EF-48F5-8885-1DB116B2E077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C3A7B-E9E7-4029-9D09-3744B5F47928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9F3D2-C4B5-4D8E-AA2D-E681E560AEB2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s-ES" altLang="en-US" dirty="0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09AC99F8-A3D7-4F03-9363-ACF933BC2A8D}" type="slidenum">
              <a:rPr lang="es-ES" altLang="en-US"/>
              <a:pPr>
                <a:defRPr/>
              </a:pPr>
              <a:t>‹nr.›</a:t>
            </a:fld>
            <a:endParaRPr lang="es-ES" altLang="en-US" dirty="0"/>
          </a:p>
        </p:txBody>
      </p:sp>
      <p:sp>
        <p:nvSpPr>
          <p:cNvPr id="399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 dirty="0"/>
          </a:p>
        </p:txBody>
      </p:sp>
      <p:pic>
        <p:nvPicPr>
          <p:cNvPr id="2057" name="Picture 10" descr="Logo CCOO Servicios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99313" y="5516563"/>
            <a:ext cx="1944687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451100"/>
          </a:xfrm>
        </p:spPr>
        <p:txBody>
          <a:bodyPr/>
          <a:lstStyle/>
          <a:p>
            <a:pPr algn="ctr" eaLnBrk="1" hangingPunct="1"/>
            <a:r>
              <a:rPr lang="es-ES" b="1" dirty="0">
                <a:solidFill>
                  <a:schemeClr val="tx1"/>
                </a:solidFill>
              </a:rPr>
              <a:t>COLLECTIVE BARGAINING IN SPAIN. GENERAL CONSIDERATIONS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D6B777-5F83-476B-B3A5-2F0E30FBB634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260350"/>
            <a:ext cx="8897937" cy="720725"/>
          </a:xfrm>
        </p:spPr>
        <p:txBody>
          <a:bodyPr/>
          <a:lstStyle/>
          <a:p>
            <a:pPr algn="ctr" eaLnBrk="1" hangingPunct="1"/>
            <a:r>
              <a:rPr lang="es-ES" sz="3600" b="1" dirty="0">
                <a:solidFill>
                  <a:srgbClr val="FF0000"/>
                </a:solidFill>
              </a:rPr>
              <a:t>Spanish model of collective bargaining</a:t>
            </a:r>
          </a:p>
        </p:txBody>
      </p:sp>
      <p:sp>
        <p:nvSpPr>
          <p:cNvPr id="1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08050"/>
            <a:ext cx="6228184" cy="561729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1600" dirty="0"/>
              <a:t>Collective bargaining is a citizenship right covered by the Constitution and the “Estatuto de los Trabajadores” law.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”Interconfederal” Agreements</a:t>
            </a:r>
            <a:r>
              <a:rPr lang="es-ES" sz="1600" dirty="0"/>
              <a:t> between the main general employers’ organizations and trade unions that serves to coordinate the general rules in “sensible” issues: wages, equality policies, etc. They are general recommendations.</a:t>
            </a:r>
          </a:p>
          <a:p>
            <a:pPr eaLnBrk="1" hangingPunct="1">
              <a:lnSpc>
                <a:spcPct val="90000"/>
              </a:lnSpc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Framework Agreements</a:t>
            </a:r>
            <a:r>
              <a:rPr lang="es-ES" sz="1600" dirty="0"/>
              <a:t> regulate in a more specific way some strategic issues like  professional classification or training, not in all sectors. In the Commerce sector the specific Framework Agreement is called </a:t>
            </a:r>
            <a:r>
              <a:rPr lang="es-ES" sz="1600" b="1" dirty="0"/>
              <a:t>AMAC. </a:t>
            </a:r>
            <a:r>
              <a:rPr lang="es-ES" sz="1600" dirty="0"/>
              <a:t>In hospitality, it’s called </a:t>
            </a:r>
            <a:r>
              <a:rPr lang="es-ES" sz="1600" b="1" dirty="0"/>
              <a:t>ALEH </a:t>
            </a:r>
            <a:r>
              <a:rPr lang="es-ES" sz="1600" dirty="0"/>
              <a:t>(recent “riders” regulation).</a:t>
            </a:r>
            <a:r>
              <a:rPr lang="es-ES" sz="1600" b="1" dirty="0"/>
              <a:t> </a:t>
            </a:r>
          </a:p>
          <a:p>
            <a:pPr eaLnBrk="1" hangingPunct="1">
              <a:lnSpc>
                <a:spcPct val="90000"/>
              </a:lnSpc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Sectorial collective agreements in the state-regional-local (province) levels</a:t>
            </a:r>
            <a:r>
              <a:rPr lang="es-ES" sz="1600" dirty="0"/>
              <a:t>. The levels are complementary and  work “like in a waterfall”.</a:t>
            </a:r>
          </a:p>
          <a:p>
            <a:pPr eaLnBrk="1" hangingPunct="1">
              <a:lnSpc>
                <a:spcPct val="90000"/>
              </a:lnSpc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Company agreeements level</a:t>
            </a:r>
            <a:r>
              <a:rPr lang="es-ES" sz="1600" dirty="0"/>
              <a:t>. Since the 2012 laboral reform it has legal priority over the sectorial ones.</a:t>
            </a:r>
          </a:p>
          <a:p>
            <a:pPr eaLnBrk="1" hangingPunct="1">
              <a:lnSpc>
                <a:spcPct val="90000"/>
              </a:lnSpc>
            </a:pPr>
            <a:endParaRPr lang="es-ES" sz="1600" dirty="0"/>
          </a:p>
          <a:p>
            <a:pPr eaLnBrk="1" hangingPunct="1">
              <a:lnSpc>
                <a:spcPct val="90000"/>
              </a:lnSpc>
            </a:pPr>
            <a:r>
              <a:rPr lang="es-ES" sz="1600" b="1" dirty="0"/>
              <a:t>85%</a:t>
            </a:r>
            <a:r>
              <a:rPr lang="es-ES" sz="1600" dirty="0"/>
              <a:t> workforce is covered by collective agreements </a:t>
            </a:r>
          </a:p>
        </p:txBody>
      </p:sp>
      <p:graphicFrame>
        <p:nvGraphicFramePr>
          <p:cNvPr id="7" name="6 Diagrama"/>
          <p:cNvGraphicFramePr/>
          <p:nvPr/>
        </p:nvGraphicFramePr>
        <p:xfrm>
          <a:off x="5940425" y="692150"/>
          <a:ext cx="2992438" cy="5373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36" name="AutoShape 12"/>
          <p:cNvSpPr>
            <a:spLocks noChangeArrowheads="1"/>
          </p:cNvSpPr>
          <p:nvPr/>
        </p:nvSpPr>
        <p:spPr bwMode="auto">
          <a:xfrm>
            <a:off x="8604250" y="2708275"/>
            <a:ext cx="539750" cy="1296988"/>
          </a:xfrm>
          <a:prstGeom prst="upArrow">
            <a:avLst>
              <a:gd name="adj1" fmla="val 50000"/>
              <a:gd name="adj2" fmla="val 6007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82F2BE-164B-45F1-97F0-66954D21E847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7772400" cy="792163"/>
          </a:xfrm>
        </p:spPr>
        <p:txBody>
          <a:bodyPr/>
          <a:lstStyle/>
          <a:p>
            <a:pPr algn="ctr" eaLnBrk="1" hangingPunct="1"/>
            <a:r>
              <a:rPr lang="es-ES" sz="4000" b="1" dirty="0">
                <a:solidFill>
                  <a:srgbClr val="0070C0"/>
                </a:solidFill>
              </a:rPr>
              <a:t>WHO CAN NEGOTIATE?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196975"/>
            <a:ext cx="7772400" cy="44180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s-ES" sz="2800" b="1" dirty="0"/>
          </a:p>
          <a:p>
            <a:pPr eaLnBrk="1" hangingPunct="1">
              <a:buFontTx/>
              <a:buNone/>
            </a:pPr>
            <a:r>
              <a:rPr lang="es-ES" sz="2800" b="1" dirty="0"/>
              <a:t>There’s a double way</a:t>
            </a:r>
          </a:p>
          <a:p>
            <a:pPr eaLnBrk="1" hangingPunct="1">
              <a:buFontTx/>
              <a:buNone/>
            </a:pPr>
            <a:r>
              <a:rPr lang="es-ES" sz="2800" dirty="0"/>
              <a:t>In the company level: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b="1" dirty="0"/>
              <a:t>Works Councils or shop stewards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b="1" dirty="0"/>
              <a:t>Unions representing them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z="2800" dirty="0"/>
              <a:t>	In both cases the power to bargain and sign agreements is legal if they are the majority of worker’s representation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8DBBBB-8C97-4EC6-84D5-15AE35B7A679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81075"/>
            <a:ext cx="7772400" cy="863600"/>
          </a:xfrm>
        </p:spPr>
        <p:txBody>
          <a:bodyPr/>
          <a:lstStyle/>
          <a:p>
            <a:pPr algn="ctr" eaLnBrk="1" hangingPunct="1"/>
            <a:br>
              <a:rPr lang="es-ES" sz="4000" b="1" dirty="0"/>
            </a:br>
            <a:endParaRPr lang="es-ES" sz="4000" b="1" dirty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8135937" cy="46339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" b="1" dirty="0"/>
              <a:t>In the sectorial level: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dirty="0"/>
              <a:t>Unions considered legally as “more representative”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dirty="0"/>
              <a:t>That means having at least 10% of representativeness in the sectorial or geographical scope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s-ES" sz="2800" dirty="0"/>
              <a:t>The employers’ associations representing the 10% minimum and have 10% workers employed in the sector</a:t>
            </a:r>
          </a:p>
          <a:p>
            <a:pPr eaLnBrk="1" hangingPunct="1">
              <a:buFontTx/>
              <a:buNone/>
            </a:pPr>
            <a:endParaRPr lang="es-ES" sz="2000" dirty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900113" y="404813"/>
            <a:ext cx="7127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3600" b="1" dirty="0">
                <a:solidFill>
                  <a:srgbClr val="0070C0"/>
                </a:solidFill>
              </a:rPr>
              <a:t>WHO CAN NEGOTIATE? (2)</a:t>
            </a:r>
            <a:r>
              <a:rPr lang="es-ES" sz="3600" b="1" i="1" dirty="0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E47165-E65D-4305-82BF-10AA79B3DD12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3200" b="1" dirty="0">
                <a:solidFill>
                  <a:srgbClr val="FF0000"/>
                </a:solidFill>
              </a:rPr>
              <a:t>BASIC COLLECTIVE BARGAINING RULES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/>
              <a:t>Obligation to negotiate in good faith, but not obligation to agree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/>
              <a:t>Overall efficiency (no matter if you’re a member of a union or not)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/>
              <a:t>“Ultra-activity” of the agreement: validity of contents while negotiating, reduced in the 2012 laboral reform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/>
              <a:t>The contents are minimum application (less than this it’s illegal)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/>
              <a:t>Once the agreement is signed it supposes a tacit clause of social peace for the agreed issues</a:t>
            </a:r>
            <a:endParaRPr lang="es-E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orde">
  <a:themeElements>
    <a:clrScheme name="Bord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1103</TotalTime>
  <Words>345</Words>
  <Application>Microsoft Office PowerPoint</Application>
  <PresentationFormat>Diavoorstelling (4:3)</PresentationFormat>
  <Paragraphs>47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Garamond</vt:lpstr>
      <vt:lpstr>Times New Roman</vt:lpstr>
      <vt:lpstr>Wingdings</vt:lpstr>
      <vt:lpstr>Borde</vt:lpstr>
      <vt:lpstr>COLLECTIVE BARGAINING IN SPAIN. GENERAL CONSIDERATIONS</vt:lpstr>
      <vt:lpstr>Spanish model of collective bargaining</vt:lpstr>
      <vt:lpstr>WHO CAN NEGOTIATE? </vt:lpstr>
      <vt:lpstr> </vt:lpstr>
      <vt:lpstr>BASIC COLLECTIVE BARGAINING RULES</vt:lpstr>
    </vt:vector>
  </TitlesOfParts>
  <Company>F.E.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paulien Osse</cp:lastModifiedBy>
  <cp:revision>125</cp:revision>
  <dcterms:created xsi:type="dcterms:W3CDTF">2007-11-14T13:44:10Z</dcterms:created>
  <dcterms:modified xsi:type="dcterms:W3CDTF">2019-04-25T13:08:47Z</dcterms:modified>
</cp:coreProperties>
</file>