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6" r:id="rId3"/>
    <p:sldId id="262" r:id="rId4"/>
    <p:sldId id="258" r:id="rId5"/>
    <p:sldId id="267" r:id="rId6"/>
    <p:sldId id="268" r:id="rId7"/>
    <p:sldId id="264" r:id="rId8"/>
    <p:sldId id="265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106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5A9570-A9B9-7B4B-BEDA-853D003076C6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E15D6DE-408A-AB4D-BC15-6E97B9C0A0C5}">
      <dgm:prSet/>
      <dgm:spPr/>
      <dgm:t>
        <a:bodyPr/>
        <a:lstStyle/>
        <a:p>
          <a:pPr rtl="0"/>
          <a:r>
            <a:rPr lang="en-US" dirty="0"/>
            <a:t>Crisis of the Centralized Bargaining Structure</a:t>
          </a:r>
        </a:p>
      </dgm:t>
    </dgm:pt>
    <dgm:pt modelId="{8DCAD8C4-18D7-FC4F-AB61-ADCC83E54804}" type="parTrans" cxnId="{AA74618F-E915-D745-AF3A-CF41189799C7}">
      <dgm:prSet/>
      <dgm:spPr/>
      <dgm:t>
        <a:bodyPr/>
        <a:lstStyle/>
        <a:p>
          <a:endParaRPr lang="it-IT"/>
        </a:p>
      </dgm:t>
    </dgm:pt>
    <dgm:pt modelId="{8AFA4D73-DFF2-B740-B342-A1FACFB88AAB}" type="sibTrans" cxnId="{AA74618F-E915-D745-AF3A-CF41189799C7}">
      <dgm:prSet/>
      <dgm:spPr/>
      <dgm:t>
        <a:bodyPr/>
        <a:lstStyle/>
        <a:p>
          <a:endParaRPr lang="it-IT"/>
        </a:p>
      </dgm:t>
    </dgm:pt>
    <dgm:pt modelId="{759F04B1-47FB-114C-AFFC-A531465C1371}">
      <dgm:prSet/>
      <dgm:spPr/>
      <dgm:t>
        <a:bodyPr/>
        <a:lstStyle/>
        <a:p>
          <a:pPr rtl="0"/>
          <a:r>
            <a:rPr lang="en-US" dirty="0"/>
            <a:t>Employers Organizations Stepping Out (</a:t>
          </a:r>
          <a:r>
            <a:rPr lang="en-US" dirty="0" err="1"/>
            <a:t>Federdistribuzione</a:t>
          </a:r>
          <a:r>
            <a:rPr lang="en-US" dirty="0"/>
            <a:t> </a:t>
          </a:r>
          <a:r>
            <a:rPr lang="en-US" dirty="0" err="1"/>
            <a:t>vs</a:t>
          </a:r>
          <a:r>
            <a:rPr lang="en-US" dirty="0"/>
            <a:t> </a:t>
          </a:r>
          <a:r>
            <a:rPr lang="en-US" dirty="0" err="1"/>
            <a:t>Confcommercio</a:t>
          </a:r>
          <a:r>
            <a:rPr lang="en-US" dirty="0"/>
            <a:t>)</a:t>
          </a:r>
        </a:p>
      </dgm:t>
    </dgm:pt>
    <dgm:pt modelId="{1B98064C-D14D-174D-B282-5F492EC3A014}" type="parTrans" cxnId="{21CC4595-9A2D-3544-B4D6-7E224DDB4AA4}">
      <dgm:prSet/>
      <dgm:spPr/>
      <dgm:t>
        <a:bodyPr/>
        <a:lstStyle/>
        <a:p>
          <a:endParaRPr lang="it-IT"/>
        </a:p>
      </dgm:t>
    </dgm:pt>
    <dgm:pt modelId="{B66CC69B-E6AA-C44F-8CB4-71A1DC5BBF83}" type="sibTrans" cxnId="{21CC4595-9A2D-3544-B4D6-7E224DDB4AA4}">
      <dgm:prSet/>
      <dgm:spPr/>
      <dgm:t>
        <a:bodyPr/>
        <a:lstStyle/>
        <a:p>
          <a:endParaRPr lang="it-IT"/>
        </a:p>
      </dgm:t>
    </dgm:pt>
    <dgm:pt modelId="{301AEADA-0CF6-3845-AC23-9D3A72A26FF6}">
      <dgm:prSet/>
      <dgm:spPr/>
      <dgm:t>
        <a:bodyPr/>
        <a:lstStyle/>
        <a:p>
          <a:pPr rtl="0"/>
          <a:r>
            <a:rPr lang="en-US" dirty="0"/>
            <a:t>Employers Stepping Out</a:t>
          </a:r>
        </a:p>
      </dgm:t>
    </dgm:pt>
    <dgm:pt modelId="{93CF6039-3D73-BF45-AF52-082D5146B73D}" type="parTrans" cxnId="{308589E4-F281-F64E-8D56-46F02F9C919E}">
      <dgm:prSet/>
      <dgm:spPr/>
      <dgm:t>
        <a:bodyPr/>
        <a:lstStyle/>
        <a:p>
          <a:endParaRPr lang="it-IT"/>
        </a:p>
      </dgm:t>
    </dgm:pt>
    <dgm:pt modelId="{72992240-C9F5-EF47-9ECE-0F027D7B83FD}" type="sibTrans" cxnId="{308589E4-F281-F64E-8D56-46F02F9C919E}">
      <dgm:prSet/>
      <dgm:spPr/>
      <dgm:t>
        <a:bodyPr/>
        <a:lstStyle/>
        <a:p>
          <a:endParaRPr lang="it-IT"/>
        </a:p>
      </dgm:t>
    </dgm:pt>
    <dgm:pt modelId="{BF4BDEAC-2931-9C40-9723-B76AA71F7CEC}">
      <dgm:prSet/>
      <dgm:spPr/>
      <dgm:t>
        <a:bodyPr/>
        <a:lstStyle/>
        <a:p>
          <a:pPr rtl="0"/>
          <a:r>
            <a:rPr lang="en-US"/>
            <a:t>Lack of Statutory Union Recognition </a:t>
          </a:r>
        </a:p>
      </dgm:t>
    </dgm:pt>
    <dgm:pt modelId="{AC77B91D-8E29-BC4E-9018-F4545D635608}" type="parTrans" cxnId="{C16CB316-BA7E-D242-A8E3-8AB3473DDE3E}">
      <dgm:prSet/>
      <dgm:spPr/>
      <dgm:t>
        <a:bodyPr/>
        <a:lstStyle/>
        <a:p>
          <a:endParaRPr lang="it-IT"/>
        </a:p>
      </dgm:t>
    </dgm:pt>
    <dgm:pt modelId="{6CEE5072-A8C8-344D-9011-A18F4F2F085B}" type="sibTrans" cxnId="{C16CB316-BA7E-D242-A8E3-8AB3473DDE3E}">
      <dgm:prSet/>
      <dgm:spPr/>
      <dgm:t>
        <a:bodyPr/>
        <a:lstStyle/>
        <a:p>
          <a:endParaRPr lang="it-IT"/>
        </a:p>
      </dgm:t>
    </dgm:pt>
    <dgm:pt modelId="{4C1836FF-1C47-FB4D-98B1-9AB7759B9F6F}">
      <dgm:prSet/>
      <dgm:spPr/>
      <dgm:t>
        <a:bodyPr/>
        <a:lstStyle/>
        <a:p>
          <a:pPr rtl="0"/>
          <a:r>
            <a:rPr lang="en-US" dirty="0"/>
            <a:t>The Saga of the 2011/2014 Framework Agreement </a:t>
          </a:r>
          <a:r>
            <a:rPr lang="mr-IN" dirty="0"/>
            <a:t>–</a:t>
          </a:r>
          <a:r>
            <a:rPr lang="en-US" dirty="0"/>
            <a:t> why and what </a:t>
          </a:r>
        </a:p>
      </dgm:t>
    </dgm:pt>
    <dgm:pt modelId="{FCCAE22E-DEBA-7C40-94A9-20A61488E29F}" type="parTrans" cxnId="{BE2B1169-4EEB-E64C-8CEF-90D95F1C4626}">
      <dgm:prSet/>
      <dgm:spPr/>
      <dgm:t>
        <a:bodyPr/>
        <a:lstStyle/>
        <a:p>
          <a:endParaRPr lang="it-IT"/>
        </a:p>
      </dgm:t>
    </dgm:pt>
    <dgm:pt modelId="{2F87DF5A-586B-8946-9B88-5027F49E37BC}" type="sibTrans" cxnId="{BE2B1169-4EEB-E64C-8CEF-90D95F1C4626}">
      <dgm:prSet/>
      <dgm:spPr/>
      <dgm:t>
        <a:bodyPr/>
        <a:lstStyle/>
        <a:p>
          <a:endParaRPr lang="it-IT"/>
        </a:p>
      </dgm:t>
    </dgm:pt>
    <dgm:pt modelId="{C71E8AF4-963F-6149-84E7-B426D029B1D2}">
      <dgm:prSet/>
      <dgm:spPr/>
      <dgm:t>
        <a:bodyPr/>
        <a:lstStyle/>
        <a:p>
          <a:pPr rtl="0"/>
          <a:r>
            <a:rPr lang="en-US"/>
            <a:t>More than 100 Frame Agreements</a:t>
          </a:r>
        </a:p>
      </dgm:t>
    </dgm:pt>
    <dgm:pt modelId="{2CDD9198-8E7E-F849-8D3E-9562027F0C94}" type="parTrans" cxnId="{109A7757-50F5-FD40-B238-4681EA4288EF}">
      <dgm:prSet/>
      <dgm:spPr/>
      <dgm:t>
        <a:bodyPr/>
        <a:lstStyle/>
        <a:p>
          <a:endParaRPr lang="it-IT"/>
        </a:p>
      </dgm:t>
    </dgm:pt>
    <dgm:pt modelId="{0BD42EDA-B986-2D47-80A9-4FB175833263}" type="sibTrans" cxnId="{109A7757-50F5-FD40-B238-4681EA4288EF}">
      <dgm:prSet/>
      <dgm:spPr/>
      <dgm:t>
        <a:bodyPr/>
        <a:lstStyle/>
        <a:p>
          <a:endParaRPr lang="it-IT"/>
        </a:p>
      </dgm:t>
    </dgm:pt>
    <dgm:pt modelId="{48995C36-FEEF-1E45-B26E-3097E73664B3}" type="pres">
      <dgm:prSet presAssocID="{935A9570-A9B9-7B4B-BEDA-853D003076C6}" presName="linear" presStyleCnt="0">
        <dgm:presLayoutVars>
          <dgm:animLvl val="lvl"/>
          <dgm:resizeHandles val="exact"/>
        </dgm:presLayoutVars>
      </dgm:prSet>
      <dgm:spPr/>
    </dgm:pt>
    <dgm:pt modelId="{CACE1275-4DA3-F74A-9C25-42C540411D29}" type="pres">
      <dgm:prSet presAssocID="{8E15D6DE-408A-AB4D-BC15-6E97B9C0A0C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6F87CD3-9C6B-5744-9C12-74AB8D2DFF1F}" type="pres">
      <dgm:prSet presAssocID="{8E15D6DE-408A-AB4D-BC15-6E97B9C0A0C5}" presName="childText" presStyleLbl="revTx" presStyleIdx="0" presStyleCnt="2">
        <dgm:presLayoutVars>
          <dgm:bulletEnabled val="1"/>
        </dgm:presLayoutVars>
      </dgm:prSet>
      <dgm:spPr/>
    </dgm:pt>
    <dgm:pt modelId="{94A443B4-F265-B74F-8CF3-0FA3AEFF8901}" type="pres">
      <dgm:prSet presAssocID="{BF4BDEAC-2931-9C40-9723-B76AA71F7CE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397973F-D0DC-2948-BA7C-537B9AB1EE01}" type="pres">
      <dgm:prSet presAssocID="{BF4BDEAC-2931-9C40-9723-B76AA71F7CE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405020B-4E4C-3240-B9E8-13416D99B1A3}" type="presOf" srcId="{C71E8AF4-963F-6149-84E7-B426D029B1D2}" destId="{7397973F-D0DC-2948-BA7C-537B9AB1EE01}" srcOrd="0" destOrd="1" presId="urn:microsoft.com/office/officeart/2005/8/layout/vList2"/>
    <dgm:cxn modelId="{C16CB316-BA7E-D242-A8E3-8AB3473DDE3E}" srcId="{935A9570-A9B9-7B4B-BEDA-853D003076C6}" destId="{BF4BDEAC-2931-9C40-9723-B76AA71F7CEC}" srcOrd="1" destOrd="0" parTransId="{AC77B91D-8E29-BC4E-9018-F4545D635608}" sibTransId="{6CEE5072-A8C8-344D-9011-A18F4F2F085B}"/>
    <dgm:cxn modelId="{BE2B1169-4EEB-E64C-8CEF-90D95F1C4626}" srcId="{BF4BDEAC-2931-9C40-9723-B76AA71F7CEC}" destId="{4C1836FF-1C47-FB4D-98B1-9AB7759B9F6F}" srcOrd="0" destOrd="0" parTransId="{FCCAE22E-DEBA-7C40-94A9-20A61488E29F}" sibTransId="{2F87DF5A-586B-8946-9B88-5027F49E37BC}"/>
    <dgm:cxn modelId="{F423676C-B3BE-C045-B73C-C972A4F7664B}" type="presOf" srcId="{759F04B1-47FB-114C-AFFC-A531465C1371}" destId="{86F87CD3-9C6B-5744-9C12-74AB8D2DFF1F}" srcOrd="0" destOrd="0" presId="urn:microsoft.com/office/officeart/2005/8/layout/vList2"/>
    <dgm:cxn modelId="{109A7757-50F5-FD40-B238-4681EA4288EF}" srcId="{BF4BDEAC-2931-9C40-9723-B76AA71F7CEC}" destId="{C71E8AF4-963F-6149-84E7-B426D029B1D2}" srcOrd="1" destOrd="0" parTransId="{2CDD9198-8E7E-F849-8D3E-9562027F0C94}" sibTransId="{0BD42EDA-B986-2D47-80A9-4FB175833263}"/>
    <dgm:cxn modelId="{AA74618F-E915-D745-AF3A-CF41189799C7}" srcId="{935A9570-A9B9-7B4B-BEDA-853D003076C6}" destId="{8E15D6DE-408A-AB4D-BC15-6E97B9C0A0C5}" srcOrd="0" destOrd="0" parTransId="{8DCAD8C4-18D7-FC4F-AB61-ADCC83E54804}" sibTransId="{8AFA4D73-DFF2-B740-B342-A1FACFB88AAB}"/>
    <dgm:cxn modelId="{21CC4595-9A2D-3544-B4D6-7E224DDB4AA4}" srcId="{8E15D6DE-408A-AB4D-BC15-6E97B9C0A0C5}" destId="{759F04B1-47FB-114C-AFFC-A531465C1371}" srcOrd="0" destOrd="0" parTransId="{1B98064C-D14D-174D-B282-5F492EC3A014}" sibTransId="{B66CC69B-E6AA-C44F-8CB4-71A1DC5BBF83}"/>
    <dgm:cxn modelId="{DFE30AAB-F813-0549-AF1C-3A587E820CBA}" type="presOf" srcId="{301AEADA-0CF6-3845-AC23-9D3A72A26FF6}" destId="{86F87CD3-9C6B-5744-9C12-74AB8D2DFF1F}" srcOrd="0" destOrd="1" presId="urn:microsoft.com/office/officeart/2005/8/layout/vList2"/>
    <dgm:cxn modelId="{A7869FC7-0BA8-0947-8BB9-23E69276C3FD}" type="presOf" srcId="{935A9570-A9B9-7B4B-BEDA-853D003076C6}" destId="{48995C36-FEEF-1E45-B26E-3097E73664B3}" srcOrd="0" destOrd="0" presId="urn:microsoft.com/office/officeart/2005/8/layout/vList2"/>
    <dgm:cxn modelId="{450DB1D6-D6C1-414A-84F3-968325D0F070}" type="presOf" srcId="{4C1836FF-1C47-FB4D-98B1-9AB7759B9F6F}" destId="{7397973F-D0DC-2948-BA7C-537B9AB1EE01}" srcOrd="0" destOrd="0" presId="urn:microsoft.com/office/officeart/2005/8/layout/vList2"/>
    <dgm:cxn modelId="{DB1824DC-7DD3-9047-AFFB-1BF92433675A}" type="presOf" srcId="{BF4BDEAC-2931-9C40-9723-B76AA71F7CEC}" destId="{94A443B4-F265-B74F-8CF3-0FA3AEFF8901}" srcOrd="0" destOrd="0" presId="urn:microsoft.com/office/officeart/2005/8/layout/vList2"/>
    <dgm:cxn modelId="{308589E4-F281-F64E-8D56-46F02F9C919E}" srcId="{8E15D6DE-408A-AB4D-BC15-6E97B9C0A0C5}" destId="{301AEADA-0CF6-3845-AC23-9D3A72A26FF6}" srcOrd="1" destOrd="0" parTransId="{93CF6039-3D73-BF45-AF52-082D5146B73D}" sibTransId="{72992240-C9F5-EF47-9ECE-0F027D7B83FD}"/>
    <dgm:cxn modelId="{5CD535F3-9690-4648-9362-C0B3FD730140}" type="presOf" srcId="{8E15D6DE-408A-AB4D-BC15-6E97B9C0A0C5}" destId="{CACE1275-4DA3-F74A-9C25-42C540411D29}" srcOrd="0" destOrd="0" presId="urn:microsoft.com/office/officeart/2005/8/layout/vList2"/>
    <dgm:cxn modelId="{D6A4CB92-0CF6-6A4C-B4FE-CCE24629EBF9}" type="presParOf" srcId="{48995C36-FEEF-1E45-B26E-3097E73664B3}" destId="{CACE1275-4DA3-F74A-9C25-42C540411D29}" srcOrd="0" destOrd="0" presId="urn:microsoft.com/office/officeart/2005/8/layout/vList2"/>
    <dgm:cxn modelId="{D8BFF94F-E83D-A74C-923E-0CA963C706AD}" type="presParOf" srcId="{48995C36-FEEF-1E45-B26E-3097E73664B3}" destId="{86F87CD3-9C6B-5744-9C12-74AB8D2DFF1F}" srcOrd="1" destOrd="0" presId="urn:microsoft.com/office/officeart/2005/8/layout/vList2"/>
    <dgm:cxn modelId="{4F9FBBBE-51F3-8348-80A5-EFB37AD3F99D}" type="presParOf" srcId="{48995C36-FEEF-1E45-B26E-3097E73664B3}" destId="{94A443B4-F265-B74F-8CF3-0FA3AEFF8901}" srcOrd="2" destOrd="0" presId="urn:microsoft.com/office/officeart/2005/8/layout/vList2"/>
    <dgm:cxn modelId="{66418519-3BDA-C248-83DC-944F0C012E86}" type="presParOf" srcId="{48995C36-FEEF-1E45-B26E-3097E73664B3}" destId="{7397973F-D0DC-2948-BA7C-537B9AB1EE0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F4E121-EAF4-A846-B64D-CE5DA4124893}" type="doc">
      <dgm:prSet loTypeId="urn:microsoft.com/office/officeart/2008/layout/HalfCircleOrganizationChart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CAA10488-B3B4-3E49-BDE0-56BBF0E6C0EA}">
      <dgm:prSet/>
      <dgm:spPr/>
      <dgm:t>
        <a:bodyPr/>
        <a:lstStyle/>
        <a:p>
          <a:pPr rtl="0"/>
          <a:r>
            <a:rPr lang="en-US" b="1" noProof="0" dirty="0"/>
            <a:t>Normal Life</a:t>
          </a:r>
        </a:p>
      </dgm:t>
    </dgm:pt>
    <dgm:pt modelId="{5D8A127E-DD18-814A-9E6B-C951A1D6E71B}" type="parTrans" cxnId="{98C0DC90-131A-984A-877D-D5364111E509}">
      <dgm:prSet/>
      <dgm:spPr/>
      <dgm:t>
        <a:bodyPr/>
        <a:lstStyle/>
        <a:p>
          <a:endParaRPr lang="it-IT"/>
        </a:p>
      </dgm:t>
    </dgm:pt>
    <dgm:pt modelId="{3131AE7E-2CB0-7343-ADC0-01E27479279B}" type="sibTrans" cxnId="{98C0DC90-131A-984A-877D-D5364111E509}">
      <dgm:prSet/>
      <dgm:spPr/>
      <dgm:t>
        <a:bodyPr/>
        <a:lstStyle/>
        <a:p>
          <a:endParaRPr lang="it-IT"/>
        </a:p>
      </dgm:t>
    </dgm:pt>
    <dgm:pt modelId="{915CD278-B369-9D41-ABA7-D3399F499433}">
      <dgm:prSet/>
      <dgm:spPr/>
      <dgm:t>
        <a:bodyPr/>
        <a:lstStyle/>
        <a:p>
          <a:pPr rtl="0"/>
          <a:r>
            <a:rPr lang="en-US" noProof="0" dirty="0" err="1"/>
            <a:t>Confesercenti</a:t>
          </a:r>
          <a:r>
            <a:rPr lang="en-US" noProof="0" dirty="0"/>
            <a:t> – the 2016 NCBA</a:t>
          </a:r>
        </a:p>
      </dgm:t>
    </dgm:pt>
    <dgm:pt modelId="{3EC3F8D4-B57F-6547-938D-4A407A2877F2}" type="parTrans" cxnId="{75B21045-ECBB-FC46-9CF1-6EF1BFA0A263}">
      <dgm:prSet/>
      <dgm:spPr/>
      <dgm:t>
        <a:bodyPr/>
        <a:lstStyle/>
        <a:p>
          <a:endParaRPr lang="it-IT"/>
        </a:p>
      </dgm:t>
    </dgm:pt>
    <dgm:pt modelId="{E72A6CB1-4981-E444-BB6F-E345CF29EE7E}" type="sibTrans" cxnId="{75B21045-ECBB-FC46-9CF1-6EF1BFA0A263}">
      <dgm:prSet/>
      <dgm:spPr/>
      <dgm:t>
        <a:bodyPr/>
        <a:lstStyle/>
        <a:p>
          <a:endParaRPr lang="it-IT"/>
        </a:p>
      </dgm:t>
    </dgm:pt>
    <dgm:pt modelId="{F61B7B2D-C27C-8A42-9703-85ABD7178EC0}">
      <dgm:prSet/>
      <dgm:spPr/>
      <dgm:t>
        <a:bodyPr/>
        <a:lstStyle/>
        <a:p>
          <a:pPr rtl="0"/>
          <a:r>
            <a:rPr lang="en-US" b="1" noProof="0" dirty="0"/>
            <a:t>The New Normal?</a:t>
          </a:r>
        </a:p>
      </dgm:t>
    </dgm:pt>
    <dgm:pt modelId="{49BC4591-90B6-174E-9444-5BBF0CD6BCE3}" type="parTrans" cxnId="{791B2BFE-C487-6F4C-BD1F-A7B963503B72}">
      <dgm:prSet/>
      <dgm:spPr/>
      <dgm:t>
        <a:bodyPr/>
        <a:lstStyle/>
        <a:p>
          <a:endParaRPr lang="it-IT"/>
        </a:p>
      </dgm:t>
    </dgm:pt>
    <dgm:pt modelId="{FB7333E9-9B3A-9E4C-83B0-27ACEEAB523A}" type="sibTrans" cxnId="{791B2BFE-C487-6F4C-BD1F-A7B963503B72}">
      <dgm:prSet/>
      <dgm:spPr/>
      <dgm:t>
        <a:bodyPr/>
        <a:lstStyle/>
        <a:p>
          <a:endParaRPr lang="it-IT"/>
        </a:p>
      </dgm:t>
    </dgm:pt>
    <dgm:pt modelId="{6365B577-6EA3-3E43-A1A9-4E0342532011}">
      <dgm:prSet/>
      <dgm:spPr/>
      <dgm:t>
        <a:bodyPr/>
        <a:lstStyle/>
        <a:p>
          <a:pPr rtl="0"/>
          <a:r>
            <a:rPr lang="en-US" noProof="0" dirty="0"/>
            <a:t>Scenarios</a:t>
          </a:r>
        </a:p>
      </dgm:t>
    </dgm:pt>
    <dgm:pt modelId="{27AD00CA-9690-994B-A63B-479C468DB408}" type="parTrans" cxnId="{A5C7C05A-CB7B-CE46-88E3-CC8D5BC342CF}">
      <dgm:prSet/>
      <dgm:spPr/>
      <dgm:t>
        <a:bodyPr/>
        <a:lstStyle/>
        <a:p>
          <a:endParaRPr lang="it-IT"/>
        </a:p>
      </dgm:t>
    </dgm:pt>
    <dgm:pt modelId="{81EB5035-8915-9A4A-BCEC-10D09A768377}" type="sibTrans" cxnId="{A5C7C05A-CB7B-CE46-88E3-CC8D5BC342CF}">
      <dgm:prSet/>
      <dgm:spPr/>
      <dgm:t>
        <a:bodyPr/>
        <a:lstStyle/>
        <a:p>
          <a:endParaRPr lang="it-IT"/>
        </a:p>
      </dgm:t>
    </dgm:pt>
    <dgm:pt modelId="{0961BF54-8578-C64F-9629-4A85AEE1F596}">
      <dgm:prSet/>
      <dgm:spPr/>
      <dgm:t>
        <a:bodyPr/>
        <a:lstStyle/>
        <a:p>
          <a:pPr rtl="0"/>
          <a:r>
            <a:rPr lang="en-US" noProof="0" dirty="0" err="1"/>
            <a:t>Confcommercio</a:t>
          </a:r>
          <a:r>
            <a:rPr lang="en-US" noProof="0" dirty="0"/>
            <a:t> – the 2015 NCBA </a:t>
          </a:r>
        </a:p>
      </dgm:t>
    </dgm:pt>
    <dgm:pt modelId="{E503F902-F841-E64A-9D40-96D0252F75D5}" type="parTrans" cxnId="{8B276BAE-A3CD-AA4A-B273-88CB58881497}">
      <dgm:prSet/>
      <dgm:spPr/>
      <dgm:t>
        <a:bodyPr/>
        <a:lstStyle/>
        <a:p>
          <a:endParaRPr lang="it-IT"/>
        </a:p>
      </dgm:t>
    </dgm:pt>
    <dgm:pt modelId="{68D77832-3034-2041-B5F9-7B4A29455BD0}" type="sibTrans" cxnId="{8B276BAE-A3CD-AA4A-B273-88CB58881497}">
      <dgm:prSet/>
      <dgm:spPr/>
      <dgm:t>
        <a:bodyPr/>
        <a:lstStyle/>
        <a:p>
          <a:endParaRPr lang="it-IT"/>
        </a:p>
      </dgm:t>
    </dgm:pt>
    <dgm:pt modelId="{30F90CC7-A543-AA4D-A7EC-5DBC34EA3912}">
      <dgm:prSet/>
      <dgm:spPr/>
      <dgm:t>
        <a:bodyPr/>
        <a:lstStyle/>
        <a:p>
          <a:pPr rtl="0"/>
          <a:r>
            <a:rPr lang="en-US" noProof="0" dirty="0" err="1"/>
            <a:t>Federdistribuzione</a:t>
          </a:r>
          <a:r>
            <a:rPr lang="en-US" noProof="0" dirty="0"/>
            <a:t> – Under Bargaining – the 2011 NCBA</a:t>
          </a:r>
        </a:p>
      </dgm:t>
    </dgm:pt>
    <dgm:pt modelId="{CEE1D6DA-F6BE-E043-836E-4B51C6AA4A28}" type="parTrans" cxnId="{B8C3CF8F-417B-8344-A466-FF410FD31525}">
      <dgm:prSet/>
      <dgm:spPr/>
      <dgm:t>
        <a:bodyPr/>
        <a:lstStyle/>
        <a:p>
          <a:endParaRPr lang="it-IT"/>
        </a:p>
      </dgm:t>
    </dgm:pt>
    <dgm:pt modelId="{15F82447-45C1-AC42-83D3-11A272D5B8A5}" type="sibTrans" cxnId="{B8C3CF8F-417B-8344-A466-FF410FD31525}">
      <dgm:prSet/>
      <dgm:spPr/>
      <dgm:t>
        <a:bodyPr/>
        <a:lstStyle/>
        <a:p>
          <a:endParaRPr lang="it-IT"/>
        </a:p>
      </dgm:t>
    </dgm:pt>
    <dgm:pt modelId="{313D3A73-A9EF-464A-8FF0-3B027C9B5538}">
      <dgm:prSet/>
      <dgm:spPr/>
      <dgm:t>
        <a:bodyPr/>
        <a:lstStyle/>
        <a:p>
          <a:pPr rtl="0"/>
          <a:r>
            <a:rPr lang="en-US" noProof="0" dirty="0" err="1"/>
            <a:t>Distribuzione</a:t>
          </a:r>
          <a:r>
            <a:rPr lang="en-US" noProof="0" dirty="0"/>
            <a:t> </a:t>
          </a:r>
          <a:r>
            <a:rPr lang="en-US" noProof="0" dirty="0" err="1"/>
            <a:t>Cooperativa</a:t>
          </a:r>
          <a:r>
            <a:rPr lang="en-US" noProof="0" dirty="0"/>
            <a:t>– The 2011 NCBA</a:t>
          </a:r>
        </a:p>
      </dgm:t>
    </dgm:pt>
    <dgm:pt modelId="{D0C60D3C-3CB3-5346-8DB5-ABDE0051CCD7}" type="parTrans" cxnId="{8788CB63-B844-AA41-A3EE-3888867EB0FC}">
      <dgm:prSet/>
      <dgm:spPr/>
      <dgm:t>
        <a:bodyPr/>
        <a:lstStyle/>
        <a:p>
          <a:endParaRPr lang="it-IT"/>
        </a:p>
      </dgm:t>
    </dgm:pt>
    <dgm:pt modelId="{ED5653C0-ED97-8144-B387-EDBCFEFE4C7A}" type="sibTrans" cxnId="{8788CB63-B844-AA41-A3EE-3888867EB0FC}">
      <dgm:prSet/>
      <dgm:spPr/>
      <dgm:t>
        <a:bodyPr/>
        <a:lstStyle/>
        <a:p>
          <a:endParaRPr lang="it-IT"/>
        </a:p>
      </dgm:t>
    </dgm:pt>
    <dgm:pt modelId="{77B1B5F5-4D8F-CD4A-B689-D8F17FE54A4D}">
      <dgm:prSet/>
      <dgm:spPr/>
      <dgm:t>
        <a:bodyPr/>
        <a:lstStyle/>
        <a:p>
          <a:pPr rtl="0"/>
          <a:r>
            <a:rPr lang="en-US" b="1" noProof="0" dirty="0"/>
            <a:t>The Bogus Life</a:t>
          </a:r>
        </a:p>
      </dgm:t>
    </dgm:pt>
    <dgm:pt modelId="{D80DAA88-B045-4542-B31C-E9A7003E7965}" type="parTrans" cxnId="{12970B08-1179-6F48-9BC0-DC0445798784}">
      <dgm:prSet/>
      <dgm:spPr/>
      <dgm:t>
        <a:bodyPr/>
        <a:lstStyle/>
        <a:p>
          <a:endParaRPr lang="it-IT"/>
        </a:p>
      </dgm:t>
    </dgm:pt>
    <dgm:pt modelId="{5BE118EE-AECA-724E-8027-292B07BD2BFB}" type="sibTrans" cxnId="{12970B08-1179-6F48-9BC0-DC0445798784}">
      <dgm:prSet/>
      <dgm:spPr/>
      <dgm:t>
        <a:bodyPr/>
        <a:lstStyle/>
        <a:p>
          <a:endParaRPr lang="it-IT"/>
        </a:p>
      </dgm:t>
    </dgm:pt>
    <dgm:pt modelId="{65E0F473-5B31-614F-A8EE-2D833958E85E}">
      <dgm:prSet/>
      <dgm:spPr/>
      <dgm:t>
        <a:bodyPr/>
        <a:lstStyle/>
        <a:p>
          <a:pPr rtl="0"/>
          <a:r>
            <a:rPr lang="en-US" noProof="0" dirty="0"/>
            <a:t>XXX NCBAs </a:t>
          </a:r>
          <a:r>
            <a:rPr lang="mr-IN" noProof="0" dirty="0"/>
            <a:t>–</a:t>
          </a:r>
          <a:r>
            <a:rPr lang="en-US" noProof="0" dirty="0"/>
            <a:t> Increasing Data</a:t>
          </a:r>
        </a:p>
      </dgm:t>
    </dgm:pt>
    <dgm:pt modelId="{4550AAAB-5F0D-3742-BB7C-7080D20CEA9C}" type="parTrans" cxnId="{00FFB07E-AF6E-7741-B0BD-6DD30028506D}">
      <dgm:prSet/>
      <dgm:spPr/>
      <dgm:t>
        <a:bodyPr/>
        <a:lstStyle/>
        <a:p>
          <a:endParaRPr lang="it-IT"/>
        </a:p>
      </dgm:t>
    </dgm:pt>
    <dgm:pt modelId="{327F28CC-F522-744D-9756-4CD2010E92AF}" type="sibTrans" cxnId="{00FFB07E-AF6E-7741-B0BD-6DD30028506D}">
      <dgm:prSet/>
      <dgm:spPr/>
      <dgm:t>
        <a:bodyPr/>
        <a:lstStyle/>
        <a:p>
          <a:endParaRPr lang="it-IT"/>
        </a:p>
      </dgm:t>
    </dgm:pt>
    <dgm:pt modelId="{8AB23F7D-3004-BC4A-8824-6E9BD295D4FE}" type="pres">
      <dgm:prSet presAssocID="{C9F4E121-EAF4-A846-B64D-CE5DA412489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4D73905-9F2B-AE48-98AC-B35896971EF2}" type="pres">
      <dgm:prSet presAssocID="{6365B577-6EA3-3E43-A1A9-4E0342532011}" presName="hierRoot1" presStyleCnt="0">
        <dgm:presLayoutVars>
          <dgm:hierBranch val="init"/>
        </dgm:presLayoutVars>
      </dgm:prSet>
      <dgm:spPr/>
    </dgm:pt>
    <dgm:pt modelId="{3592D9DE-2F03-634C-8754-12021EFAC370}" type="pres">
      <dgm:prSet presAssocID="{6365B577-6EA3-3E43-A1A9-4E0342532011}" presName="rootComposite1" presStyleCnt="0"/>
      <dgm:spPr/>
    </dgm:pt>
    <dgm:pt modelId="{48967816-BC71-CF49-AB4B-7DC29A9AB10F}" type="pres">
      <dgm:prSet presAssocID="{6365B577-6EA3-3E43-A1A9-4E0342532011}" presName="rootText1" presStyleLbl="alignAcc1" presStyleIdx="0" presStyleCnt="0">
        <dgm:presLayoutVars>
          <dgm:chPref val="3"/>
        </dgm:presLayoutVars>
      </dgm:prSet>
      <dgm:spPr/>
    </dgm:pt>
    <dgm:pt modelId="{8E3D0325-F82A-9343-B84A-63162C8D29B5}" type="pres">
      <dgm:prSet presAssocID="{6365B577-6EA3-3E43-A1A9-4E0342532011}" presName="topArc1" presStyleLbl="parChTrans1D1" presStyleIdx="0" presStyleCnt="18"/>
      <dgm:spPr/>
    </dgm:pt>
    <dgm:pt modelId="{3F64F34C-2106-134C-9146-B8CD176DEECF}" type="pres">
      <dgm:prSet presAssocID="{6365B577-6EA3-3E43-A1A9-4E0342532011}" presName="bottomArc1" presStyleLbl="parChTrans1D1" presStyleIdx="1" presStyleCnt="18"/>
      <dgm:spPr/>
    </dgm:pt>
    <dgm:pt modelId="{78D3CDF2-52D4-B04D-91AA-A8F730538B3C}" type="pres">
      <dgm:prSet presAssocID="{6365B577-6EA3-3E43-A1A9-4E0342532011}" presName="topConnNode1" presStyleLbl="node1" presStyleIdx="0" presStyleCnt="0"/>
      <dgm:spPr/>
    </dgm:pt>
    <dgm:pt modelId="{CA2DA6DF-DF4A-0041-9897-C9EF0B9C4BE3}" type="pres">
      <dgm:prSet presAssocID="{6365B577-6EA3-3E43-A1A9-4E0342532011}" presName="hierChild2" presStyleCnt="0"/>
      <dgm:spPr/>
    </dgm:pt>
    <dgm:pt modelId="{D037E9D2-2C39-D745-9B77-BDD07E45B26B}" type="pres">
      <dgm:prSet presAssocID="{5D8A127E-DD18-814A-9E6B-C951A1D6E71B}" presName="Name28" presStyleLbl="parChTrans1D2" presStyleIdx="0" presStyleCnt="3"/>
      <dgm:spPr/>
    </dgm:pt>
    <dgm:pt modelId="{4894EB02-7030-8946-92AC-749B193502ED}" type="pres">
      <dgm:prSet presAssocID="{CAA10488-B3B4-3E49-BDE0-56BBF0E6C0EA}" presName="hierRoot2" presStyleCnt="0">
        <dgm:presLayoutVars>
          <dgm:hierBranch val="init"/>
        </dgm:presLayoutVars>
      </dgm:prSet>
      <dgm:spPr/>
    </dgm:pt>
    <dgm:pt modelId="{6013850C-CBAA-2146-A2AD-3F536159AB31}" type="pres">
      <dgm:prSet presAssocID="{CAA10488-B3B4-3E49-BDE0-56BBF0E6C0EA}" presName="rootComposite2" presStyleCnt="0"/>
      <dgm:spPr/>
    </dgm:pt>
    <dgm:pt modelId="{B935B544-FB54-D14A-B2A9-3901B7471FC9}" type="pres">
      <dgm:prSet presAssocID="{CAA10488-B3B4-3E49-BDE0-56BBF0E6C0EA}" presName="rootText2" presStyleLbl="alignAcc1" presStyleIdx="0" presStyleCnt="0">
        <dgm:presLayoutVars>
          <dgm:chPref val="3"/>
        </dgm:presLayoutVars>
      </dgm:prSet>
      <dgm:spPr/>
    </dgm:pt>
    <dgm:pt modelId="{204FDF88-139E-C444-8DB5-1989B2ADCF8E}" type="pres">
      <dgm:prSet presAssocID="{CAA10488-B3B4-3E49-BDE0-56BBF0E6C0EA}" presName="topArc2" presStyleLbl="parChTrans1D1" presStyleIdx="2" presStyleCnt="18"/>
      <dgm:spPr/>
    </dgm:pt>
    <dgm:pt modelId="{6BDFA2FD-35F2-7542-970D-5421DF8A2410}" type="pres">
      <dgm:prSet presAssocID="{CAA10488-B3B4-3E49-BDE0-56BBF0E6C0EA}" presName="bottomArc2" presStyleLbl="parChTrans1D1" presStyleIdx="3" presStyleCnt="18"/>
      <dgm:spPr/>
    </dgm:pt>
    <dgm:pt modelId="{443E421D-4936-E049-B565-EC9EB3E0D2CB}" type="pres">
      <dgm:prSet presAssocID="{CAA10488-B3B4-3E49-BDE0-56BBF0E6C0EA}" presName="topConnNode2" presStyleLbl="node2" presStyleIdx="0" presStyleCnt="0"/>
      <dgm:spPr/>
    </dgm:pt>
    <dgm:pt modelId="{EE2D14C8-01D8-7043-A637-48F0E07E14F4}" type="pres">
      <dgm:prSet presAssocID="{CAA10488-B3B4-3E49-BDE0-56BBF0E6C0EA}" presName="hierChild4" presStyleCnt="0"/>
      <dgm:spPr/>
    </dgm:pt>
    <dgm:pt modelId="{F394C827-C029-584F-B042-AB0A4DCF3650}" type="pres">
      <dgm:prSet presAssocID="{E503F902-F841-E64A-9D40-96D0252F75D5}" presName="Name28" presStyleLbl="parChTrans1D3" presStyleIdx="0" presStyleCnt="5"/>
      <dgm:spPr/>
    </dgm:pt>
    <dgm:pt modelId="{0F213171-7231-F645-9B5C-49F649D29028}" type="pres">
      <dgm:prSet presAssocID="{0961BF54-8578-C64F-9629-4A85AEE1F596}" presName="hierRoot2" presStyleCnt="0">
        <dgm:presLayoutVars>
          <dgm:hierBranch val="init"/>
        </dgm:presLayoutVars>
      </dgm:prSet>
      <dgm:spPr/>
    </dgm:pt>
    <dgm:pt modelId="{54A0F92B-22DF-3A4B-8067-22DD82A55463}" type="pres">
      <dgm:prSet presAssocID="{0961BF54-8578-C64F-9629-4A85AEE1F596}" presName="rootComposite2" presStyleCnt="0"/>
      <dgm:spPr/>
    </dgm:pt>
    <dgm:pt modelId="{062AAA73-3F63-804C-9478-EDED37C2BA74}" type="pres">
      <dgm:prSet presAssocID="{0961BF54-8578-C64F-9629-4A85AEE1F596}" presName="rootText2" presStyleLbl="alignAcc1" presStyleIdx="0" presStyleCnt="0">
        <dgm:presLayoutVars>
          <dgm:chPref val="3"/>
        </dgm:presLayoutVars>
      </dgm:prSet>
      <dgm:spPr/>
    </dgm:pt>
    <dgm:pt modelId="{D7A4F08B-B86B-2048-8CED-524D62CD5145}" type="pres">
      <dgm:prSet presAssocID="{0961BF54-8578-C64F-9629-4A85AEE1F596}" presName="topArc2" presStyleLbl="parChTrans1D1" presStyleIdx="4" presStyleCnt="18"/>
      <dgm:spPr/>
    </dgm:pt>
    <dgm:pt modelId="{B8603F6B-D293-C848-A1B8-10F6D7EE96B6}" type="pres">
      <dgm:prSet presAssocID="{0961BF54-8578-C64F-9629-4A85AEE1F596}" presName="bottomArc2" presStyleLbl="parChTrans1D1" presStyleIdx="5" presStyleCnt="18"/>
      <dgm:spPr/>
    </dgm:pt>
    <dgm:pt modelId="{564A3C86-98D4-3A4B-B62B-96CC452F4E33}" type="pres">
      <dgm:prSet presAssocID="{0961BF54-8578-C64F-9629-4A85AEE1F596}" presName="topConnNode2" presStyleLbl="node3" presStyleIdx="0" presStyleCnt="0"/>
      <dgm:spPr/>
    </dgm:pt>
    <dgm:pt modelId="{81E70A18-5A6C-124E-9C51-DF8BFD98AC75}" type="pres">
      <dgm:prSet presAssocID="{0961BF54-8578-C64F-9629-4A85AEE1F596}" presName="hierChild4" presStyleCnt="0"/>
      <dgm:spPr/>
    </dgm:pt>
    <dgm:pt modelId="{429630BA-62CF-434A-A022-98995DA36F4C}" type="pres">
      <dgm:prSet presAssocID="{0961BF54-8578-C64F-9629-4A85AEE1F596}" presName="hierChild5" presStyleCnt="0"/>
      <dgm:spPr/>
    </dgm:pt>
    <dgm:pt modelId="{EE08844C-CA87-B841-BDC2-6E69F62C9BCC}" type="pres">
      <dgm:prSet presAssocID="{3EC3F8D4-B57F-6547-938D-4A407A2877F2}" presName="Name28" presStyleLbl="parChTrans1D3" presStyleIdx="1" presStyleCnt="5"/>
      <dgm:spPr/>
    </dgm:pt>
    <dgm:pt modelId="{C9ADCB32-9410-BB4D-A24D-4AC60654D8A6}" type="pres">
      <dgm:prSet presAssocID="{915CD278-B369-9D41-ABA7-D3399F499433}" presName="hierRoot2" presStyleCnt="0">
        <dgm:presLayoutVars>
          <dgm:hierBranch val="init"/>
        </dgm:presLayoutVars>
      </dgm:prSet>
      <dgm:spPr/>
    </dgm:pt>
    <dgm:pt modelId="{E91FB039-F4F0-6B4D-8447-ABAA13B62AB9}" type="pres">
      <dgm:prSet presAssocID="{915CD278-B369-9D41-ABA7-D3399F499433}" presName="rootComposite2" presStyleCnt="0"/>
      <dgm:spPr/>
    </dgm:pt>
    <dgm:pt modelId="{48BC24BE-6D90-7440-BDCF-F107D0764A23}" type="pres">
      <dgm:prSet presAssocID="{915CD278-B369-9D41-ABA7-D3399F499433}" presName="rootText2" presStyleLbl="alignAcc1" presStyleIdx="0" presStyleCnt="0">
        <dgm:presLayoutVars>
          <dgm:chPref val="3"/>
        </dgm:presLayoutVars>
      </dgm:prSet>
      <dgm:spPr/>
    </dgm:pt>
    <dgm:pt modelId="{174BB66F-C6D8-0641-A2DD-58617394DB25}" type="pres">
      <dgm:prSet presAssocID="{915CD278-B369-9D41-ABA7-D3399F499433}" presName="topArc2" presStyleLbl="parChTrans1D1" presStyleIdx="6" presStyleCnt="18"/>
      <dgm:spPr/>
    </dgm:pt>
    <dgm:pt modelId="{8B11DAAE-B900-0145-AC5F-DDC00EF5A535}" type="pres">
      <dgm:prSet presAssocID="{915CD278-B369-9D41-ABA7-D3399F499433}" presName="bottomArc2" presStyleLbl="parChTrans1D1" presStyleIdx="7" presStyleCnt="18"/>
      <dgm:spPr/>
    </dgm:pt>
    <dgm:pt modelId="{2C43D339-AF1E-6446-BD9C-6F612B78374D}" type="pres">
      <dgm:prSet presAssocID="{915CD278-B369-9D41-ABA7-D3399F499433}" presName="topConnNode2" presStyleLbl="node3" presStyleIdx="0" presStyleCnt="0"/>
      <dgm:spPr/>
    </dgm:pt>
    <dgm:pt modelId="{E23A88DA-CDE4-7743-8B79-C9E829DB786A}" type="pres">
      <dgm:prSet presAssocID="{915CD278-B369-9D41-ABA7-D3399F499433}" presName="hierChild4" presStyleCnt="0"/>
      <dgm:spPr/>
    </dgm:pt>
    <dgm:pt modelId="{D8E1D144-2F48-1C48-B19F-5085828EFA00}" type="pres">
      <dgm:prSet presAssocID="{915CD278-B369-9D41-ABA7-D3399F499433}" presName="hierChild5" presStyleCnt="0"/>
      <dgm:spPr/>
    </dgm:pt>
    <dgm:pt modelId="{1A0713F2-C3D3-D049-A724-0C46653D0A01}" type="pres">
      <dgm:prSet presAssocID="{CAA10488-B3B4-3E49-BDE0-56BBF0E6C0EA}" presName="hierChild5" presStyleCnt="0"/>
      <dgm:spPr/>
    </dgm:pt>
    <dgm:pt modelId="{C8403EDF-BCC3-0C46-8CAC-C8DA58DFF6E7}" type="pres">
      <dgm:prSet presAssocID="{49BC4591-90B6-174E-9444-5BBF0CD6BCE3}" presName="Name28" presStyleLbl="parChTrans1D2" presStyleIdx="1" presStyleCnt="3"/>
      <dgm:spPr/>
    </dgm:pt>
    <dgm:pt modelId="{EAC388B8-7FDF-C342-B05B-31828257D828}" type="pres">
      <dgm:prSet presAssocID="{F61B7B2D-C27C-8A42-9703-85ABD7178EC0}" presName="hierRoot2" presStyleCnt="0">
        <dgm:presLayoutVars>
          <dgm:hierBranch val="init"/>
        </dgm:presLayoutVars>
      </dgm:prSet>
      <dgm:spPr/>
    </dgm:pt>
    <dgm:pt modelId="{DD96867D-3379-B94D-A300-AB3F322FEE8D}" type="pres">
      <dgm:prSet presAssocID="{F61B7B2D-C27C-8A42-9703-85ABD7178EC0}" presName="rootComposite2" presStyleCnt="0"/>
      <dgm:spPr/>
    </dgm:pt>
    <dgm:pt modelId="{3531C41B-F52D-4345-841D-5218385DEE3D}" type="pres">
      <dgm:prSet presAssocID="{F61B7B2D-C27C-8A42-9703-85ABD7178EC0}" presName="rootText2" presStyleLbl="alignAcc1" presStyleIdx="0" presStyleCnt="0">
        <dgm:presLayoutVars>
          <dgm:chPref val="3"/>
        </dgm:presLayoutVars>
      </dgm:prSet>
      <dgm:spPr/>
    </dgm:pt>
    <dgm:pt modelId="{80DED00B-BF84-EB42-B976-2F04D4A3A2B2}" type="pres">
      <dgm:prSet presAssocID="{F61B7B2D-C27C-8A42-9703-85ABD7178EC0}" presName="topArc2" presStyleLbl="parChTrans1D1" presStyleIdx="8" presStyleCnt="18"/>
      <dgm:spPr/>
    </dgm:pt>
    <dgm:pt modelId="{EB1FEBF3-5BE0-9C46-94D5-FCC1E05899CF}" type="pres">
      <dgm:prSet presAssocID="{F61B7B2D-C27C-8A42-9703-85ABD7178EC0}" presName="bottomArc2" presStyleLbl="parChTrans1D1" presStyleIdx="9" presStyleCnt="18"/>
      <dgm:spPr/>
    </dgm:pt>
    <dgm:pt modelId="{45F676E3-9A66-6C4D-AB35-350752408B4F}" type="pres">
      <dgm:prSet presAssocID="{F61B7B2D-C27C-8A42-9703-85ABD7178EC0}" presName="topConnNode2" presStyleLbl="node2" presStyleIdx="0" presStyleCnt="0"/>
      <dgm:spPr/>
    </dgm:pt>
    <dgm:pt modelId="{F57C020A-43E7-494F-8083-AD69EB5CDDF2}" type="pres">
      <dgm:prSet presAssocID="{F61B7B2D-C27C-8A42-9703-85ABD7178EC0}" presName="hierChild4" presStyleCnt="0"/>
      <dgm:spPr/>
    </dgm:pt>
    <dgm:pt modelId="{C5E56F81-F95F-D941-9D4E-B2AE38493648}" type="pres">
      <dgm:prSet presAssocID="{CEE1D6DA-F6BE-E043-836E-4B51C6AA4A28}" presName="Name28" presStyleLbl="parChTrans1D3" presStyleIdx="2" presStyleCnt="5"/>
      <dgm:spPr/>
    </dgm:pt>
    <dgm:pt modelId="{41C4439A-8741-0344-B820-C6A620151596}" type="pres">
      <dgm:prSet presAssocID="{30F90CC7-A543-AA4D-A7EC-5DBC34EA3912}" presName="hierRoot2" presStyleCnt="0">
        <dgm:presLayoutVars>
          <dgm:hierBranch val="init"/>
        </dgm:presLayoutVars>
      </dgm:prSet>
      <dgm:spPr/>
    </dgm:pt>
    <dgm:pt modelId="{17BE4245-D4AC-3642-80BA-E6D7A22611F3}" type="pres">
      <dgm:prSet presAssocID="{30F90CC7-A543-AA4D-A7EC-5DBC34EA3912}" presName="rootComposite2" presStyleCnt="0"/>
      <dgm:spPr/>
    </dgm:pt>
    <dgm:pt modelId="{7F3ACF48-7197-6E44-9E9B-CF9DC26A9167}" type="pres">
      <dgm:prSet presAssocID="{30F90CC7-A543-AA4D-A7EC-5DBC34EA3912}" presName="rootText2" presStyleLbl="alignAcc1" presStyleIdx="0" presStyleCnt="0">
        <dgm:presLayoutVars>
          <dgm:chPref val="3"/>
        </dgm:presLayoutVars>
      </dgm:prSet>
      <dgm:spPr/>
    </dgm:pt>
    <dgm:pt modelId="{1DC00619-BD55-1743-BBCA-98231B095B5C}" type="pres">
      <dgm:prSet presAssocID="{30F90CC7-A543-AA4D-A7EC-5DBC34EA3912}" presName="topArc2" presStyleLbl="parChTrans1D1" presStyleIdx="10" presStyleCnt="18"/>
      <dgm:spPr/>
    </dgm:pt>
    <dgm:pt modelId="{108F8F38-9AEF-0B45-8DD2-7389A3A7B289}" type="pres">
      <dgm:prSet presAssocID="{30F90CC7-A543-AA4D-A7EC-5DBC34EA3912}" presName="bottomArc2" presStyleLbl="parChTrans1D1" presStyleIdx="11" presStyleCnt="18"/>
      <dgm:spPr/>
    </dgm:pt>
    <dgm:pt modelId="{B49B7B54-AD39-C242-ACDF-679111B55E33}" type="pres">
      <dgm:prSet presAssocID="{30F90CC7-A543-AA4D-A7EC-5DBC34EA3912}" presName="topConnNode2" presStyleLbl="node3" presStyleIdx="0" presStyleCnt="0"/>
      <dgm:spPr/>
    </dgm:pt>
    <dgm:pt modelId="{8B4B387F-F5EB-7747-9EF5-D67101B1C82C}" type="pres">
      <dgm:prSet presAssocID="{30F90CC7-A543-AA4D-A7EC-5DBC34EA3912}" presName="hierChild4" presStyleCnt="0"/>
      <dgm:spPr/>
    </dgm:pt>
    <dgm:pt modelId="{8520A036-647F-7047-89DF-325048B2336C}" type="pres">
      <dgm:prSet presAssocID="{30F90CC7-A543-AA4D-A7EC-5DBC34EA3912}" presName="hierChild5" presStyleCnt="0"/>
      <dgm:spPr/>
    </dgm:pt>
    <dgm:pt modelId="{15031EA5-92A4-4140-9999-CE19BC7C1570}" type="pres">
      <dgm:prSet presAssocID="{D0C60D3C-3CB3-5346-8DB5-ABDE0051CCD7}" presName="Name28" presStyleLbl="parChTrans1D3" presStyleIdx="3" presStyleCnt="5"/>
      <dgm:spPr/>
    </dgm:pt>
    <dgm:pt modelId="{F78CDC27-04C8-8F46-B82C-B5BC41A241FD}" type="pres">
      <dgm:prSet presAssocID="{313D3A73-A9EF-464A-8FF0-3B027C9B5538}" presName="hierRoot2" presStyleCnt="0">
        <dgm:presLayoutVars>
          <dgm:hierBranch val="init"/>
        </dgm:presLayoutVars>
      </dgm:prSet>
      <dgm:spPr/>
    </dgm:pt>
    <dgm:pt modelId="{86DD4681-BD30-3043-B015-4327198BBB4F}" type="pres">
      <dgm:prSet presAssocID="{313D3A73-A9EF-464A-8FF0-3B027C9B5538}" presName="rootComposite2" presStyleCnt="0"/>
      <dgm:spPr/>
    </dgm:pt>
    <dgm:pt modelId="{17E44CB5-D724-8943-8CD7-8EA08DF3DA6C}" type="pres">
      <dgm:prSet presAssocID="{313D3A73-A9EF-464A-8FF0-3B027C9B5538}" presName="rootText2" presStyleLbl="alignAcc1" presStyleIdx="0" presStyleCnt="0">
        <dgm:presLayoutVars>
          <dgm:chPref val="3"/>
        </dgm:presLayoutVars>
      </dgm:prSet>
      <dgm:spPr/>
    </dgm:pt>
    <dgm:pt modelId="{D903F0F7-2090-DC4E-9E93-1CBCA8B45E49}" type="pres">
      <dgm:prSet presAssocID="{313D3A73-A9EF-464A-8FF0-3B027C9B5538}" presName="topArc2" presStyleLbl="parChTrans1D1" presStyleIdx="12" presStyleCnt="18"/>
      <dgm:spPr/>
    </dgm:pt>
    <dgm:pt modelId="{7000208D-3AE0-FB48-9C0C-0089A24BB7C6}" type="pres">
      <dgm:prSet presAssocID="{313D3A73-A9EF-464A-8FF0-3B027C9B5538}" presName="bottomArc2" presStyleLbl="parChTrans1D1" presStyleIdx="13" presStyleCnt="18"/>
      <dgm:spPr/>
    </dgm:pt>
    <dgm:pt modelId="{E40E1149-00BE-F64E-9566-F4BAD5EA3285}" type="pres">
      <dgm:prSet presAssocID="{313D3A73-A9EF-464A-8FF0-3B027C9B5538}" presName="topConnNode2" presStyleLbl="node3" presStyleIdx="0" presStyleCnt="0"/>
      <dgm:spPr/>
    </dgm:pt>
    <dgm:pt modelId="{775403C8-921A-834D-889A-BCB66B3C2A88}" type="pres">
      <dgm:prSet presAssocID="{313D3A73-A9EF-464A-8FF0-3B027C9B5538}" presName="hierChild4" presStyleCnt="0"/>
      <dgm:spPr/>
    </dgm:pt>
    <dgm:pt modelId="{3242A47A-4135-EB4F-8373-9F9026CE1D85}" type="pres">
      <dgm:prSet presAssocID="{313D3A73-A9EF-464A-8FF0-3B027C9B5538}" presName="hierChild5" presStyleCnt="0"/>
      <dgm:spPr/>
    </dgm:pt>
    <dgm:pt modelId="{D91180D6-06A7-904D-A226-FB251BF4514C}" type="pres">
      <dgm:prSet presAssocID="{F61B7B2D-C27C-8A42-9703-85ABD7178EC0}" presName="hierChild5" presStyleCnt="0"/>
      <dgm:spPr/>
    </dgm:pt>
    <dgm:pt modelId="{2B975526-9C96-1E4F-9FB3-5A11D0844056}" type="pres">
      <dgm:prSet presAssocID="{D80DAA88-B045-4542-B31C-E9A7003E7965}" presName="Name28" presStyleLbl="parChTrans1D2" presStyleIdx="2" presStyleCnt="3"/>
      <dgm:spPr/>
    </dgm:pt>
    <dgm:pt modelId="{652CDF4A-0812-F147-AFF8-9FB33232AAE1}" type="pres">
      <dgm:prSet presAssocID="{77B1B5F5-4D8F-CD4A-B689-D8F17FE54A4D}" presName="hierRoot2" presStyleCnt="0">
        <dgm:presLayoutVars>
          <dgm:hierBranch val="init"/>
        </dgm:presLayoutVars>
      </dgm:prSet>
      <dgm:spPr/>
    </dgm:pt>
    <dgm:pt modelId="{7273DC9B-A510-694E-B047-CA9478FABF7A}" type="pres">
      <dgm:prSet presAssocID="{77B1B5F5-4D8F-CD4A-B689-D8F17FE54A4D}" presName="rootComposite2" presStyleCnt="0"/>
      <dgm:spPr/>
    </dgm:pt>
    <dgm:pt modelId="{59414F8D-0A63-4A41-B96A-CBFFDDACB322}" type="pres">
      <dgm:prSet presAssocID="{77B1B5F5-4D8F-CD4A-B689-D8F17FE54A4D}" presName="rootText2" presStyleLbl="alignAcc1" presStyleIdx="0" presStyleCnt="0">
        <dgm:presLayoutVars>
          <dgm:chPref val="3"/>
        </dgm:presLayoutVars>
      </dgm:prSet>
      <dgm:spPr/>
    </dgm:pt>
    <dgm:pt modelId="{74315ACE-5FA4-C04E-A1E0-6BDDE785D7E9}" type="pres">
      <dgm:prSet presAssocID="{77B1B5F5-4D8F-CD4A-B689-D8F17FE54A4D}" presName="topArc2" presStyleLbl="parChTrans1D1" presStyleIdx="14" presStyleCnt="18"/>
      <dgm:spPr/>
    </dgm:pt>
    <dgm:pt modelId="{7B112321-561A-6E4A-A7FB-D3D0DCA4FBA5}" type="pres">
      <dgm:prSet presAssocID="{77B1B5F5-4D8F-CD4A-B689-D8F17FE54A4D}" presName="bottomArc2" presStyleLbl="parChTrans1D1" presStyleIdx="15" presStyleCnt="18"/>
      <dgm:spPr/>
    </dgm:pt>
    <dgm:pt modelId="{E3C07E47-3F35-944D-97DA-FECCE4303A58}" type="pres">
      <dgm:prSet presAssocID="{77B1B5F5-4D8F-CD4A-B689-D8F17FE54A4D}" presName="topConnNode2" presStyleLbl="node2" presStyleIdx="0" presStyleCnt="0"/>
      <dgm:spPr/>
    </dgm:pt>
    <dgm:pt modelId="{F5B46A6B-5D70-A74C-BEAC-1E60D6297BAD}" type="pres">
      <dgm:prSet presAssocID="{77B1B5F5-4D8F-CD4A-B689-D8F17FE54A4D}" presName="hierChild4" presStyleCnt="0"/>
      <dgm:spPr/>
    </dgm:pt>
    <dgm:pt modelId="{8288752C-B18B-5D48-A926-B892D91C5502}" type="pres">
      <dgm:prSet presAssocID="{4550AAAB-5F0D-3742-BB7C-7080D20CEA9C}" presName="Name28" presStyleLbl="parChTrans1D3" presStyleIdx="4" presStyleCnt="5"/>
      <dgm:spPr/>
    </dgm:pt>
    <dgm:pt modelId="{81DF5C4C-1441-364A-ACDC-DEE7A8BA6238}" type="pres">
      <dgm:prSet presAssocID="{65E0F473-5B31-614F-A8EE-2D833958E85E}" presName="hierRoot2" presStyleCnt="0">
        <dgm:presLayoutVars>
          <dgm:hierBranch val="init"/>
        </dgm:presLayoutVars>
      </dgm:prSet>
      <dgm:spPr/>
    </dgm:pt>
    <dgm:pt modelId="{46A7CCDF-6580-F443-A1ED-C28D50E434E5}" type="pres">
      <dgm:prSet presAssocID="{65E0F473-5B31-614F-A8EE-2D833958E85E}" presName="rootComposite2" presStyleCnt="0"/>
      <dgm:spPr/>
    </dgm:pt>
    <dgm:pt modelId="{AC7CB1A1-9484-184F-9BE7-658511D0C7DB}" type="pres">
      <dgm:prSet presAssocID="{65E0F473-5B31-614F-A8EE-2D833958E85E}" presName="rootText2" presStyleLbl="alignAcc1" presStyleIdx="0" presStyleCnt="0">
        <dgm:presLayoutVars>
          <dgm:chPref val="3"/>
        </dgm:presLayoutVars>
      </dgm:prSet>
      <dgm:spPr/>
    </dgm:pt>
    <dgm:pt modelId="{D3D11728-A8D2-524A-A97D-F86056051D3D}" type="pres">
      <dgm:prSet presAssocID="{65E0F473-5B31-614F-A8EE-2D833958E85E}" presName="topArc2" presStyleLbl="parChTrans1D1" presStyleIdx="16" presStyleCnt="18"/>
      <dgm:spPr/>
    </dgm:pt>
    <dgm:pt modelId="{1F4B7A10-7B04-5846-89BD-A07B5558D0BB}" type="pres">
      <dgm:prSet presAssocID="{65E0F473-5B31-614F-A8EE-2D833958E85E}" presName="bottomArc2" presStyleLbl="parChTrans1D1" presStyleIdx="17" presStyleCnt="18"/>
      <dgm:spPr/>
    </dgm:pt>
    <dgm:pt modelId="{E9986330-3743-1849-8BF3-6AB17A7213DC}" type="pres">
      <dgm:prSet presAssocID="{65E0F473-5B31-614F-A8EE-2D833958E85E}" presName="topConnNode2" presStyleLbl="node3" presStyleIdx="0" presStyleCnt="0"/>
      <dgm:spPr/>
    </dgm:pt>
    <dgm:pt modelId="{138B9835-67DD-AF45-B351-7DDCFF1E2D6E}" type="pres">
      <dgm:prSet presAssocID="{65E0F473-5B31-614F-A8EE-2D833958E85E}" presName="hierChild4" presStyleCnt="0"/>
      <dgm:spPr/>
    </dgm:pt>
    <dgm:pt modelId="{F3DF42DC-DFD5-714E-92CC-4539245EFEE4}" type="pres">
      <dgm:prSet presAssocID="{65E0F473-5B31-614F-A8EE-2D833958E85E}" presName="hierChild5" presStyleCnt="0"/>
      <dgm:spPr/>
    </dgm:pt>
    <dgm:pt modelId="{DD48E954-6B8E-FB49-ADD6-A06CCD68798E}" type="pres">
      <dgm:prSet presAssocID="{77B1B5F5-4D8F-CD4A-B689-D8F17FE54A4D}" presName="hierChild5" presStyleCnt="0"/>
      <dgm:spPr/>
    </dgm:pt>
    <dgm:pt modelId="{1588F7F6-2B8C-684F-A710-AA125A906CCC}" type="pres">
      <dgm:prSet presAssocID="{6365B577-6EA3-3E43-A1A9-4E0342532011}" presName="hierChild3" presStyleCnt="0"/>
      <dgm:spPr/>
    </dgm:pt>
  </dgm:ptLst>
  <dgm:cxnLst>
    <dgm:cxn modelId="{CBA34500-9CAC-D947-AAB3-1194E1E09A1D}" type="presOf" srcId="{30F90CC7-A543-AA4D-A7EC-5DBC34EA3912}" destId="{7F3ACF48-7197-6E44-9E9B-CF9DC26A9167}" srcOrd="0" destOrd="0" presId="urn:microsoft.com/office/officeart/2008/layout/HalfCircleOrganizationChart"/>
    <dgm:cxn modelId="{12970B08-1179-6F48-9BC0-DC0445798784}" srcId="{6365B577-6EA3-3E43-A1A9-4E0342532011}" destId="{77B1B5F5-4D8F-CD4A-B689-D8F17FE54A4D}" srcOrd="2" destOrd="0" parTransId="{D80DAA88-B045-4542-B31C-E9A7003E7965}" sibTransId="{5BE118EE-AECA-724E-8027-292B07BD2BFB}"/>
    <dgm:cxn modelId="{7370C320-326D-7C41-852A-224FDC0F27F3}" type="presOf" srcId="{30F90CC7-A543-AA4D-A7EC-5DBC34EA3912}" destId="{B49B7B54-AD39-C242-ACDF-679111B55E33}" srcOrd="1" destOrd="0" presId="urn:microsoft.com/office/officeart/2008/layout/HalfCircleOrganizationChart"/>
    <dgm:cxn modelId="{660EA023-C2EA-084D-99BD-C09C2A2CA63F}" type="presOf" srcId="{313D3A73-A9EF-464A-8FF0-3B027C9B5538}" destId="{17E44CB5-D724-8943-8CD7-8EA08DF3DA6C}" srcOrd="0" destOrd="0" presId="urn:microsoft.com/office/officeart/2008/layout/HalfCircleOrganizationChart"/>
    <dgm:cxn modelId="{1D0BB02E-0FB8-DC47-9E2F-2E2FC3E56705}" type="presOf" srcId="{915CD278-B369-9D41-ABA7-D3399F499433}" destId="{48BC24BE-6D90-7440-BDCF-F107D0764A23}" srcOrd="0" destOrd="0" presId="urn:microsoft.com/office/officeart/2008/layout/HalfCircleOrganizationChart"/>
    <dgm:cxn modelId="{E444FB37-51B6-674F-A7C0-A616993A8FCE}" type="presOf" srcId="{65E0F473-5B31-614F-A8EE-2D833958E85E}" destId="{E9986330-3743-1849-8BF3-6AB17A7213DC}" srcOrd="1" destOrd="0" presId="urn:microsoft.com/office/officeart/2008/layout/HalfCircleOrganizationChart"/>
    <dgm:cxn modelId="{E44C9962-76A8-2D4C-8CE0-67B865C5A3B7}" type="presOf" srcId="{6365B577-6EA3-3E43-A1A9-4E0342532011}" destId="{48967816-BC71-CF49-AB4B-7DC29A9AB10F}" srcOrd="0" destOrd="0" presId="urn:microsoft.com/office/officeart/2008/layout/HalfCircleOrganizationChart"/>
    <dgm:cxn modelId="{DF4C1963-D2DB-C248-BCFF-61A9BA79E3D3}" type="presOf" srcId="{0961BF54-8578-C64F-9629-4A85AEE1F596}" destId="{062AAA73-3F63-804C-9478-EDED37C2BA74}" srcOrd="0" destOrd="0" presId="urn:microsoft.com/office/officeart/2008/layout/HalfCircleOrganizationChart"/>
    <dgm:cxn modelId="{8788CB63-B844-AA41-A3EE-3888867EB0FC}" srcId="{F61B7B2D-C27C-8A42-9703-85ABD7178EC0}" destId="{313D3A73-A9EF-464A-8FF0-3B027C9B5538}" srcOrd="1" destOrd="0" parTransId="{D0C60D3C-3CB3-5346-8DB5-ABDE0051CCD7}" sibTransId="{ED5653C0-ED97-8144-B387-EDBCFEFE4C7A}"/>
    <dgm:cxn modelId="{EE1CB064-7626-D640-A862-59ED3FB316B2}" type="presOf" srcId="{0961BF54-8578-C64F-9629-4A85AEE1F596}" destId="{564A3C86-98D4-3A4B-B62B-96CC452F4E33}" srcOrd="1" destOrd="0" presId="urn:microsoft.com/office/officeart/2008/layout/HalfCircleOrganizationChart"/>
    <dgm:cxn modelId="{75B21045-ECBB-FC46-9CF1-6EF1BFA0A263}" srcId="{CAA10488-B3B4-3E49-BDE0-56BBF0E6C0EA}" destId="{915CD278-B369-9D41-ABA7-D3399F499433}" srcOrd="1" destOrd="0" parTransId="{3EC3F8D4-B57F-6547-938D-4A407A2877F2}" sibTransId="{E72A6CB1-4981-E444-BB6F-E345CF29EE7E}"/>
    <dgm:cxn modelId="{B703B447-E4D1-0F45-8EB5-1E11D55AB9D4}" type="presOf" srcId="{CAA10488-B3B4-3E49-BDE0-56BBF0E6C0EA}" destId="{443E421D-4936-E049-B565-EC9EB3E0D2CB}" srcOrd="1" destOrd="0" presId="urn:microsoft.com/office/officeart/2008/layout/HalfCircleOrganizationChart"/>
    <dgm:cxn modelId="{3589394B-6656-6940-B28D-630CAB4A2008}" type="presOf" srcId="{F61B7B2D-C27C-8A42-9703-85ABD7178EC0}" destId="{45F676E3-9A66-6C4D-AB35-350752408B4F}" srcOrd="1" destOrd="0" presId="urn:microsoft.com/office/officeart/2008/layout/HalfCircleOrganizationChart"/>
    <dgm:cxn modelId="{63B8A84D-E182-B84F-8D80-7221ABDB3B24}" type="presOf" srcId="{D0C60D3C-3CB3-5346-8DB5-ABDE0051CCD7}" destId="{15031EA5-92A4-4140-9999-CE19BC7C1570}" srcOrd="0" destOrd="0" presId="urn:microsoft.com/office/officeart/2008/layout/HalfCircleOrganizationChart"/>
    <dgm:cxn modelId="{FCD63F6E-C484-A542-9CD7-C4340E85B25C}" type="presOf" srcId="{CAA10488-B3B4-3E49-BDE0-56BBF0E6C0EA}" destId="{B935B544-FB54-D14A-B2A9-3901B7471FC9}" srcOrd="0" destOrd="0" presId="urn:microsoft.com/office/officeart/2008/layout/HalfCircleOrganizationChart"/>
    <dgm:cxn modelId="{F732BB6F-D586-7242-9936-2A940BBF108D}" type="presOf" srcId="{3EC3F8D4-B57F-6547-938D-4A407A2877F2}" destId="{EE08844C-CA87-B841-BDC2-6E69F62C9BCC}" srcOrd="0" destOrd="0" presId="urn:microsoft.com/office/officeart/2008/layout/HalfCircleOrganizationChart"/>
    <dgm:cxn modelId="{D0DE9850-8794-1A42-B091-9F6187891370}" type="presOf" srcId="{D80DAA88-B045-4542-B31C-E9A7003E7965}" destId="{2B975526-9C96-1E4F-9FB3-5A11D0844056}" srcOrd="0" destOrd="0" presId="urn:microsoft.com/office/officeart/2008/layout/HalfCircleOrganizationChart"/>
    <dgm:cxn modelId="{1289EC55-56CE-8646-8FF5-BDDB3B96189F}" type="presOf" srcId="{65E0F473-5B31-614F-A8EE-2D833958E85E}" destId="{AC7CB1A1-9484-184F-9BE7-658511D0C7DB}" srcOrd="0" destOrd="0" presId="urn:microsoft.com/office/officeart/2008/layout/HalfCircleOrganizationChart"/>
    <dgm:cxn modelId="{A5C7C05A-CB7B-CE46-88E3-CC8D5BC342CF}" srcId="{C9F4E121-EAF4-A846-B64D-CE5DA4124893}" destId="{6365B577-6EA3-3E43-A1A9-4E0342532011}" srcOrd="0" destOrd="0" parTransId="{27AD00CA-9690-994B-A63B-479C468DB408}" sibTransId="{81EB5035-8915-9A4A-BCEC-10D09A768377}"/>
    <dgm:cxn modelId="{1F5CE75A-46D4-274E-80C2-E30BF83F21C5}" type="presOf" srcId="{E503F902-F841-E64A-9D40-96D0252F75D5}" destId="{F394C827-C029-584F-B042-AB0A4DCF3650}" srcOrd="0" destOrd="0" presId="urn:microsoft.com/office/officeart/2008/layout/HalfCircleOrganizationChart"/>
    <dgm:cxn modelId="{00FFB07E-AF6E-7741-B0BD-6DD30028506D}" srcId="{77B1B5F5-4D8F-CD4A-B689-D8F17FE54A4D}" destId="{65E0F473-5B31-614F-A8EE-2D833958E85E}" srcOrd="0" destOrd="0" parTransId="{4550AAAB-5F0D-3742-BB7C-7080D20CEA9C}" sibTransId="{327F28CC-F522-744D-9756-4CD2010E92AF}"/>
    <dgm:cxn modelId="{A2567C8D-5036-6E49-815A-984EB5B1D79A}" type="presOf" srcId="{CEE1D6DA-F6BE-E043-836E-4B51C6AA4A28}" destId="{C5E56F81-F95F-D941-9D4E-B2AE38493648}" srcOrd="0" destOrd="0" presId="urn:microsoft.com/office/officeart/2008/layout/HalfCircleOrganizationChart"/>
    <dgm:cxn modelId="{9141E18D-52C1-B541-B61C-98548DE47BA2}" type="presOf" srcId="{915CD278-B369-9D41-ABA7-D3399F499433}" destId="{2C43D339-AF1E-6446-BD9C-6F612B78374D}" srcOrd="1" destOrd="0" presId="urn:microsoft.com/office/officeart/2008/layout/HalfCircleOrganizationChart"/>
    <dgm:cxn modelId="{B8C3CF8F-417B-8344-A466-FF410FD31525}" srcId="{F61B7B2D-C27C-8A42-9703-85ABD7178EC0}" destId="{30F90CC7-A543-AA4D-A7EC-5DBC34EA3912}" srcOrd="0" destOrd="0" parTransId="{CEE1D6DA-F6BE-E043-836E-4B51C6AA4A28}" sibTransId="{15F82447-45C1-AC42-83D3-11A272D5B8A5}"/>
    <dgm:cxn modelId="{98C0DC90-131A-984A-877D-D5364111E509}" srcId="{6365B577-6EA3-3E43-A1A9-4E0342532011}" destId="{CAA10488-B3B4-3E49-BDE0-56BBF0E6C0EA}" srcOrd="0" destOrd="0" parTransId="{5D8A127E-DD18-814A-9E6B-C951A1D6E71B}" sibTransId="{3131AE7E-2CB0-7343-ADC0-01E27479279B}"/>
    <dgm:cxn modelId="{9A7015A6-329F-BF49-9B8C-9A06162F6B6D}" type="presOf" srcId="{49BC4591-90B6-174E-9444-5BBF0CD6BCE3}" destId="{C8403EDF-BCC3-0C46-8CAC-C8DA58DFF6E7}" srcOrd="0" destOrd="0" presId="urn:microsoft.com/office/officeart/2008/layout/HalfCircleOrganizationChart"/>
    <dgm:cxn modelId="{3EAB31A6-1DB5-5D41-9ACA-67A1BEBC8670}" type="presOf" srcId="{6365B577-6EA3-3E43-A1A9-4E0342532011}" destId="{78D3CDF2-52D4-B04D-91AA-A8F730538B3C}" srcOrd="1" destOrd="0" presId="urn:microsoft.com/office/officeart/2008/layout/HalfCircleOrganizationChart"/>
    <dgm:cxn modelId="{3219E7A6-1D53-B645-9F5E-5F5158F672CC}" type="presOf" srcId="{F61B7B2D-C27C-8A42-9703-85ABD7178EC0}" destId="{3531C41B-F52D-4345-841D-5218385DEE3D}" srcOrd="0" destOrd="0" presId="urn:microsoft.com/office/officeart/2008/layout/HalfCircleOrganizationChart"/>
    <dgm:cxn modelId="{8B276BAE-A3CD-AA4A-B273-88CB58881497}" srcId="{CAA10488-B3B4-3E49-BDE0-56BBF0E6C0EA}" destId="{0961BF54-8578-C64F-9629-4A85AEE1F596}" srcOrd="0" destOrd="0" parTransId="{E503F902-F841-E64A-9D40-96D0252F75D5}" sibTransId="{68D77832-3034-2041-B5F9-7B4A29455BD0}"/>
    <dgm:cxn modelId="{6E752BB7-663A-7646-B6C5-2E25E145DD50}" type="presOf" srcId="{C9F4E121-EAF4-A846-B64D-CE5DA4124893}" destId="{8AB23F7D-3004-BC4A-8824-6E9BD295D4FE}" srcOrd="0" destOrd="0" presId="urn:microsoft.com/office/officeart/2008/layout/HalfCircleOrganizationChart"/>
    <dgm:cxn modelId="{BC341ABD-E4CA-3E43-8AA2-DF93C286E377}" type="presOf" srcId="{5D8A127E-DD18-814A-9E6B-C951A1D6E71B}" destId="{D037E9D2-2C39-D745-9B77-BDD07E45B26B}" srcOrd="0" destOrd="0" presId="urn:microsoft.com/office/officeart/2008/layout/HalfCircleOrganizationChart"/>
    <dgm:cxn modelId="{07F418C5-4439-6A49-A00E-6C879ACF766F}" type="presOf" srcId="{77B1B5F5-4D8F-CD4A-B689-D8F17FE54A4D}" destId="{E3C07E47-3F35-944D-97DA-FECCE4303A58}" srcOrd="1" destOrd="0" presId="urn:microsoft.com/office/officeart/2008/layout/HalfCircleOrganizationChart"/>
    <dgm:cxn modelId="{0CEE13E0-587F-E344-A1BE-8A50525DB491}" type="presOf" srcId="{4550AAAB-5F0D-3742-BB7C-7080D20CEA9C}" destId="{8288752C-B18B-5D48-A926-B892D91C5502}" srcOrd="0" destOrd="0" presId="urn:microsoft.com/office/officeart/2008/layout/HalfCircleOrganizationChart"/>
    <dgm:cxn modelId="{825CEBE7-A4FB-AE49-A379-DC0A222C8294}" type="presOf" srcId="{313D3A73-A9EF-464A-8FF0-3B027C9B5538}" destId="{E40E1149-00BE-F64E-9566-F4BAD5EA3285}" srcOrd="1" destOrd="0" presId="urn:microsoft.com/office/officeart/2008/layout/HalfCircleOrganizationChart"/>
    <dgm:cxn modelId="{E5EE82EB-59FC-DE47-9D3C-29FD727E7BCF}" type="presOf" srcId="{77B1B5F5-4D8F-CD4A-B689-D8F17FE54A4D}" destId="{59414F8D-0A63-4A41-B96A-CBFFDDACB322}" srcOrd="0" destOrd="0" presId="urn:microsoft.com/office/officeart/2008/layout/HalfCircleOrganizationChart"/>
    <dgm:cxn modelId="{791B2BFE-C487-6F4C-BD1F-A7B963503B72}" srcId="{6365B577-6EA3-3E43-A1A9-4E0342532011}" destId="{F61B7B2D-C27C-8A42-9703-85ABD7178EC0}" srcOrd="1" destOrd="0" parTransId="{49BC4591-90B6-174E-9444-5BBF0CD6BCE3}" sibTransId="{FB7333E9-9B3A-9E4C-83B0-27ACEEAB523A}"/>
    <dgm:cxn modelId="{5F29881F-4E1F-7E44-96AB-658AB043C7E7}" type="presParOf" srcId="{8AB23F7D-3004-BC4A-8824-6E9BD295D4FE}" destId="{94D73905-9F2B-AE48-98AC-B35896971EF2}" srcOrd="0" destOrd="0" presId="urn:microsoft.com/office/officeart/2008/layout/HalfCircleOrganizationChart"/>
    <dgm:cxn modelId="{8FB2E349-3324-8846-848E-1DD33B0AD96D}" type="presParOf" srcId="{94D73905-9F2B-AE48-98AC-B35896971EF2}" destId="{3592D9DE-2F03-634C-8754-12021EFAC370}" srcOrd="0" destOrd="0" presId="urn:microsoft.com/office/officeart/2008/layout/HalfCircleOrganizationChart"/>
    <dgm:cxn modelId="{7C2C976E-DF95-E441-9823-CD6267871B58}" type="presParOf" srcId="{3592D9DE-2F03-634C-8754-12021EFAC370}" destId="{48967816-BC71-CF49-AB4B-7DC29A9AB10F}" srcOrd="0" destOrd="0" presId="urn:microsoft.com/office/officeart/2008/layout/HalfCircleOrganizationChart"/>
    <dgm:cxn modelId="{BEBB427A-A3CF-8747-812C-DD5E6455D1C1}" type="presParOf" srcId="{3592D9DE-2F03-634C-8754-12021EFAC370}" destId="{8E3D0325-F82A-9343-B84A-63162C8D29B5}" srcOrd="1" destOrd="0" presId="urn:microsoft.com/office/officeart/2008/layout/HalfCircleOrganizationChart"/>
    <dgm:cxn modelId="{E668A1F1-07A7-5E48-9EF8-30A3B6BD3EE3}" type="presParOf" srcId="{3592D9DE-2F03-634C-8754-12021EFAC370}" destId="{3F64F34C-2106-134C-9146-B8CD176DEECF}" srcOrd="2" destOrd="0" presId="urn:microsoft.com/office/officeart/2008/layout/HalfCircleOrganizationChart"/>
    <dgm:cxn modelId="{B76532E5-F650-2341-8CD1-509987BB3C68}" type="presParOf" srcId="{3592D9DE-2F03-634C-8754-12021EFAC370}" destId="{78D3CDF2-52D4-B04D-91AA-A8F730538B3C}" srcOrd="3" destOrd="0" presId="urn:microsoft.com/office/officeart/2008/layout/HalfCircleOrganizationChart"/>
    <dgm:cxn modelId="{AC4CDEF0-3488-8B45-BB7B-0D6D8F86B19E}" type="presParOf" srcId="{94D73905-9F2B-AE48-98AC-B35896971EF2}" destId="{CA2DA6DF-DF4A-0041-9897-C9EF0B9C4BE3}" srcOrd="1" destOrd="0" presId="urn:microsoft.com/office/officeart/2008/layout/HalfCircleOrganizationChart"/>
    <dgm:cxn modelId="{CAE3BAE5-3431-D842-A887-640F178DC4C7}" type="presParOf" srcId="{CA2DA6DF-DF4A-0041-9897-C9EF0B9C4BE3}" destId="{D037E9D2-2C39-D745-9B77-BDD07E45B26B}" srcOrd="0" destOrd="0" presId="urn:microsoft.com/office/officeart/2008/layout/HalfCircleOrganizationChart"/>
    <dgm:cxn modelId="{2D342862-93FF-3E46-B739-380625B294A5}" type="presParOf" srcId="{CA2DA6DF-DF4A-0041-9897-C9EF0B9C4BE3}" destId="{4894EB02-7030-8946-92AC-749B193502ED}" srcOrd="1" destOrd="0" presId="urn:microsoft.com/office/officeart/2008/layout/HalfCircleOrganizationChart"/>
    <dgm:cxn modelId="{524D5EA2-0C91-924A-8C89-59C44EB388F5}" type="presParOf" srcId="{4894EB02-7030-8946-92AC-749B193502ED}" destId="{6013850C-CBAA-2146-A2AD-3F536159AB31}" srcOrd="0" destOrd="0" presId="urn:microsoft.com/office/officeart/2008/layout/HalfCircleOrganizationChart"/>
    <dgm:cxn modelId="{548B2EAD-80C0-EF4A-8769-92517B30FFDD}" type="presParOf" srcId="{6013850C-CBAA-2146-A2AD-3F536159AB31}" destId="{B935B544-FB54-D14A-B2A9-3901B7471FC9}" srcOrd="0" destOrd="0" presId="urn:microsoft.com/office/officeart/2008/layout/HalfCircleOrganizationChart"/>
    <dgm:cxn modelId="{56AAB293-0B0F-5F49-93CE-FB56EA54FBB3}" type="presParOf" srcId="{6013850C-CBAA-2146-A2AD-3F536159AB31}" destId="{204FDF88-139E-C444-8DB5-1989B2ADCF8E}" srcOrd="1" destOrd="0" presId="urn:microsoft.com/office/officeart/2008/layout/HalfCircleOrganizationChart"/>
    <dgm:cxn modelId="{5E7F51C5-5B07-2046-A0B1-3C23251C1C8E}" type="presParOf" srcId="{6013850C-CBAA-2146-A2AD-3F536159AB31}" destId="{6BDFA2FD-35F2-7542-970D-5421DF8A2410}" srcOrd="2" destOrd="0" presId="urn:microsoft.com/office/officeart/2008/layout/HalfCircleOrganizationChart"/>
    <dgm:cxn modelId="{D9E2ACA6-7C78-B040-B231-34D23CE48DE6}" type="presParOf" srcId="{6013850C-CBAA-2146-A2AD-3F536159AB31}" destId="{443E421D-4936-E049-B565-EC9EB3E0D2CB}" srcOrd="3" destOrd="0" presId="urn:microsoft.com/office/officeart/2008/layout/HalfCircleOrganizationChart"/>
    <dgm:cxn modelId="{466CE36A-2B63-D041-9654-1EA02D27F92C}" type="presParOf" srcId="{4894EB02-7030-8946-92AC-749B193502ED}" destId="{EE2D14C8-01D8-7043-A637-48F0E07E14F4}" srcOrd="1" destOrd="0" presId="urn:microsoft.com/office/officeart/2008/layout/HalfCircleOrganizationChart"/>
    <dgm:cxn modelId="{C3B60615-0A7D-4F49-9EE4-6FB40E87CA4F}" type="presParOf" srcId="{EE2D14C8-01D8-7043-A637-48F0E07E14F4}" destId="{F394C827-C029-584F-B042-AB0A4DCF3650}" srcOrd="0" destOrd="0" presId="urn:microsoft.com/office/officeart/2008/layout/HalfCircleOrganizationChart"/>
    <dgm:cxn modelId="{69401716-AE4D-AF40-874F-B6C2D071FF12}" type="presParOf" srcId="{EE2D14C8-01D8-7043-A637-48F0E07E14F4}" destId="{0F213171-7231-F645-9B5C-49F649D29028}" srcOrd="1" destOrd="0" presId="urn:microsoft.com/office/officeart/2008/layout/HalfCircleOrganizationChart"/>
    <dgm:cxn modelId="{02E99EF8-AA6D-8543-B546-66B6E3C21445}" type="presParOf" srcId="{0F213171-7231-F645-9B5C-49F649D29028}" destId="{54A0F92B-22DF-3A4B-8067-22DD82A55463}" srcOrd="0" destOrd="0" presId="urn:microsoft.com/office/officeart/2008/layout/HalfCircleOrganizationChart"/>
    <dgm:cxn modelId="{C1B5234B-467F-4446-94CB-A5686972A51E}" type="presParOf" srcId="{54A0F92B-22DF-3A4B-8067-22DD82A55463}" destId="{062AAA73-3F63-804C-9478-EDED37C2BA74}" srcOrd="0" destOrd="0" presId="urn:microsoft.com/office/officeart/2008/layout/HalfCircleOrganizationChart"/>
    <dgm:cxn modelId="{EEF13556-5BAB-9D40-B281-A5F073B6B0F8}" type="presParOf" srcId="{54A0F92B-22DF-3A4B-8067-22DD82A55463}" destId="{D7A4F08B-B86B-2048-8CED-524D62CD5145}" srcOrd="1" destOrd="0" presId="urn:microsoft.com/office/officeart/2008/layout/HalfCircleOrganizationChart"/>
    <dgm:cxn modelId="{F3D7FB02-E345-5941-8E50-63EFC758F36E}" type="presParOf" srcId="{54A0F92B-22DF-3A4B-8067-22DD82A55463}" destId="{B8603F6B-D293-C848-A1B8-10F6D7EE96B6}" srcOrd="2" destOrd="0" presId="urn:microsoft.com/office/officeart/2008/layout/HalfCircleOrganizationChart"/>
    <dgm:cxn modelId="{D4ABA66C-80D3-AE44-99D7-3AA8E01C0CBB}" type="presParOf" srcId="{54A0F92B-22DF-3A4B-8067-22DD82A55463}" destId="{564A3C86-98D4-3A4B-B62B-96CC452F4E33}" srcOrd="3" destOrd="0" presId="urn:microsoft.com/office/officeart/2008/layout/HalfCircleOrganizationChart"/>
    <dgm:cxn modelId="{1B5D13A0-5452-B045-AE81-BE4F002FF237}" type="presParOf" srcId="{0F213171-7231-F645-9B5C-49F649D29028}" destId="{81E70A18-5A6C-124E-9C51-DF8BFD98AC75}" srcOrd="1" destOrd="0" presId="urn:microsoft.com/office/officeart/2008/layout/HalfCircleOrganizationChart"/>
    <dgm:cxn modelId="{1D4A95C0-643D-8045-9212-268B543BBEE6}" type="presParOf" srcId="{0F213171-7231-F645-9B5C-49F649D29028}" destId="{429630BA-62CF-434A-A022-98995DA36F4C}" srcOrd="2" destOrd="0" presId="urn:microsoft.com/office/officeart/2008/layout/HalfCircleOrganizationChart"/>
    <dgm:cxn modelId="{89CDA42D-63BB-BD41-95F6-CD07D7B71177}" type="presParOf" srcId="{EE2D14C8-01D8-7043-A637-48F0E07E14F4}" destId="{EE08844C-CA87-B841-BDC2-6E69F62C9BCC}" srcOrd="2" destOrd="0" presId="urn:microsoft.com/office/officeart/2008/layout/HalfCircleOrganizationChart"/>
    <dgm:cxn modelId="{A944AB09-4B2D-E84C-B5E1-0188B49CF1DD}" type="presParOf" srcId="{EE2D14C8-01D8-7043-A637-48F0E07E14F4}" destId="{C9ADCB32-9410-BB4D-A24D-4AC60654D8A6}" srcOrd="3" destOrd="0" presId="urn:microsoft.com/office/officeart/2008/layout/HalfCircleOrganizationChart"/>
    <dgm:cxn modelId="{EE7187F0-9F58-C841-A1EC-FC40F0E65CDA}" type="presParOf" srcId="{C9ADCB32-9410-BB4D-A24D-4AC60654D8A6}" destId="{E91FB039-F4F0-6B4D-8447-ABAA13B62AB9}" srcOrd="0" destOrd="0" presId="urn:microsoft.com/office/officeart/2008/layout/HalfCircleOrganizationChart"/>
    <dgm:cxn modelId="{47714802-6457-4549-BFF3-F50B207A9DE4}" type="presParOf" srcId="{E91FB039-F4F0-6B4D-8447-ABAA13B62AB9}" destId="{48BC24BE-6D90-7440-BDCF-F107D0764A23}" srcOrd="0" destOrd="0" presId="urn:microsoft.com/office/officeart/2008/layout/HalfCircleOrganizationChart"/>
    <dgm:cxn modelId="{CD39A501-BCCE-504C-8273-AAC102DE354F}" type="presParOf" srcId="{E91FB039-F4F0-6B4D-8447-ABAA13B62AB9}" destId="{174BB66F-C6D8-0641-A2DD-58617394DB25}" srcOrd="1" destOrd="0" presId="urn:microsoft.com/office/officeart/2008/layout/HalfCircleOrganizationChart"/>
    <dgm:cxn modelId="{DC4A7EB6-73B8-9B48-B466-E592ED1FB8A1}" type="presParOf" srcId="{E91FB039-F4F0-6B4D-8447-ABAA13B62AB9}" destId="{8B11DAAE-B900-0145-AC5F-DDC00EF5A535}" srcOrd="2" destOrd="0" presId="urn:microsoft.com/office/officeart/2008/layout/HalfCircleOrganizationChart"/>
    <dgm:cxn modelId="{041F6473-7D3E-914B-8DF6-D1218782A2DE}" type="presParOf" srcId="{E91FB039-F4F0-6B4D-8447-ABAA13B62AB9}" destId="{2C43D339-AF1E-6446-BD9C-6F612B78374D}" srcOrd="3" destOrd="0" presId="urn:microsoft.com/office/officeart/2008/layout/HalfCircleOrganizationChart"/>
    <dgm:cxn modelId="{1FD523AF-CA56-6249-9C40-DE7AC560FD78}" type="presParOf" srcId="{C9ADCB32-9410-BB4D-A24D-4AC60654D8A6}" destId="{E23A88DA-CDE4-7743-8B79-C9E829DB786A}" srcOrd="1" destOrd="0" presId="urn:microsoft.com/office/officeart/2008/layout/HalfCircleOrganizationChart"/>
    <dgm:cxn modelId="{297829CD-49BD-D84C-B3B7-50058DE2AF86}" type="presParOf" srcId="{C9ADCB32-9410-BB4D-A24D-4AC60654D8A6}" destId="{D8E1D144-2F48-1C48-B19F-5085828EFA00}" srcOrd="2" destOrd="0" presId="urn:microsoft.com/office/officeart/2008/layout/HalfCircleOrganizationChart"/>
    <dgm:cxn modelId="{34AAB344-E378-C941-B6D2-5C7E97C9A160}" type="presParOf" srcId="{4894EB02-7030-8946-92AC-749B193502ED}" destId="{1A0713F2-C3D3-D049-A724-0C46653D0A01}" srcOrd="2" destOrd="0" presId="urn:microsoft.com/office/officeart/2008/layout/HalfCircleOrganizationChart"/>
    <dgm:cxn modelId="{33287520-CB17-8E49-A675-54FCB274ED6B}" type="presParOf" srcId="{CA2DA6DF-DF4A-0041-9897-C9EF0B9C4BE3}" destId="{C8403EDF-BCC3-0C46-8CAC-C8DA58DFF6E7}" srcOrd="2" destOrd="0" presId="urn:microsoft.com/office/officeart/2008/layout/HalfCircleOrganizationChart"/>
    <dgm:cxn modelId="{F41BADAE-3CB9-5B46-BE15-47ADF5BA9606}" type="presParOf" srcId="{CA2DA6DF-DF4A-0041-9897-C9EF0B9C4BE3}" destId="{EAC388B8-7FDF-C342-B05B-31828257D828}" srcOrd="3" destOrd="0" presId="urn:microsoft.com/office/officeart/2008/layout/HalfCircleOrganizationChart"/>
    <dgm:cxn modelId="{B7CE0E10-86B4-084D-8502-9896A3ADBDD2}" type="presParOf" srcId="{EAC388B8-7FDF-C342-B05B-31828257D828}" destId="{DD96867D-3379-B94D-A300-AB3F322FEE8D}" srcOrd="0" destOrd="0" presId="urn:microsoft.com/office/officeart/2008/layout/HalfCircleOrganizationChart"/>
    <dgm:cxn modelId="{100E674C-3242-5047-BB30-DCF387940F43}" type="presParOf" srcId="{DD96867D-3379-B94D-A300-AB3F322FEE8D}" destId="{3531C41B-F52D-4345-841D-5218385DEE3D}" srcOrd="0" destOrd="0" presId="urn:microsoft.com/office/officeart/2008/layout/HalfCircleOrganizationChart"/>
    <dgm:cxn modelId="{58A5F70D-408A-834A-A08A-038204673051}" type="presParOf" srcId="{DD96867D-3379-B94D-A300-AB3F322FEE8D}" destId="{80DED00B-BF84-EB42-B976-2F04D4A3A2B2}" srcOrd="1" destOrd="0" presId="urn:microsoft.com/office/officeart/2008/layout/HalfCircleOrganizationChart"/>
    <dgm:cxn modelId="{C529CB1B-E70B-8A4F-A969-478F604BE54C}" type="presParOf" srcId="{DD96867D-3379-B94D-A300-AB3F322FEE8D}" destId="{EB1FEBF3-5BE0-9C46-94D5-FCC1E05899CF}" srcOrd="2" destOrd="0" presId="urn:microsoft.com/office/officeart/2008/layout/HalfCircleOrganizationChart"/>
    <dgm:cxn modelId="{D633BC4F-6985-B04E-B721-8A56B019C56C}" type="presParOf" srcId="{DD96867D-3379-B94D-A300-AB3F322FEE8D}" destId="{45F676E3-9A66-6C4D-AB35-350752408B4F}" srcOrd="3" destOrd="0" presId="urn:microsoft.com/office/officeart/2008/layout/HalfCircleOrganizationChart"/>
    <dgm:cxn modelId="{FB5A3383-541B-AA45-85CB-08B9BEF9905A}" type="presParOf" srcId="{EAC388B8-7FDF-C342-B05B-31828257D828}" destId="{F57C020A-43E7-494F-8083-AD69EB5CDDF2}" srcOrd="1" destOrd="0" presId="urn:microsoft.com/office/officeart/2008/layout/HalfCircleOrganizationChart"/>
    <dgm:cxn modelId="{18D65E53-9525-2D4C-AA4F-F31267F038BE}" type="presParOf" srcId="{F57C020A-43E7-494F-8083-AD69EB5CDDF2}" destId="{C5E56F81-F95F-D941-9D4E-B2AE38493648}" srcOrd="0" destOrd="0" presId="urn:microsoft.com/office/officeart/2008/layout/HalfCircleOrganizationChart"/>
    <dgm:cxn modelId="{1E69CB97-CE04-6F44-B299-BCB0AEB12AFB}" type="presParOf" srcId="{F57C020A-43E7-494F-8083-AD69EB5CDDF2}" destId="{41C4439A-8741-0344-B820-C6A620151596}" srcOrd="1" destOrd="0" presId="urn:microsoft.com/office/officeart/2008/layout/HalfCircleOrganizationChart"/>
    <dgm:cxn modelId="{D7917AA7-ECAF-FC4F-81A6-E7A1A15435AC}" type="presParOf" srcId="{41C4439A-8741-0344-B820-C6A620151596}" destId="{17BE4245-D4AC-3642-80BA-E6D7A22611F3}" srcOrd="0" destOrd="0" presId="urn:microsoft.com/office/officeart/2008/layout/HalfCircleOrganizationChart"/>
    <dgm:cxn modelId="{8270004B-A311-704A-95F1-83E21AE400AB}" type="presParOf" srcId="{17BE4245-D4AC-3642-80BA-E6D7A22611F3}" destId="{7F3ACF48-7197-6E44-9E9B-CF9DC26A9167}" srcOrd="0" destOrd="0" presId="urn:microsoft.com/office/officeart/2008/layout/HalfCircleOrganizationChart"/>
    <dgm:cxn modelId="{FA85938A-21E8-F149-B735-7B49B3EBB57B}" type="presParOf" srcId="{17BE4245-D4AC-3642-80BA-E6D7A22611F3}" destId="{1DC00619-BD55-1743-BBCA-98231B095B5C}" srcOrd="1" destOrd="0" presId="urn:microsoft.com/office/officeart/2008/layout/HalfCircleOrganizationChart"/>
    <dgm:cxn modelId="{9833DA3D-A4B1-9A47-AEC7-A4A83E8FA3FF}" type="presParOf" srcId="{17BE4245-D4AC-3642-80BA-E6D7A22611F3}" destId="{108F8F38-9AEF-0B45-8DD2-7389A3A7B289}" srcOrd="2" destOrd="0" presId="urn:microsoft.com/office/officeart/2008/layout/HalfCircleOrganizationChart"/>
    <dgm:cxn modelId="{F1D067F9-2065-894C-A608-EEDE346CE13D}" type="presParOf" srcId="{17BE4245-D4AC-3642-80BA-E6D7A22611F3}" destId="{B49B7B54-AD39-C242-ACDF-679111B55E33}" srcOrd="3" destOrd="0" presId="urn:microsoft.com/office/officeart/2008/layout/HalfCircleOrganizationChart"/>
    <dgm:cxn modelId="{7A91CC4C-6F78-3C47-AB53-80643EEFD84A}" type="presParOf" srcId="{41C4439A-8741-0344-B820-C6A620151596}" destId="{8B4B387F-F5EB-7747-9EF5-D67101B1C82C}" srcOrd="1" destOrd="0" presId="urn:microsoft.com/office/officeart/2008/layout/HalfCircleOrganizationChart"/>
    <dgm:cxn modelId="{EB93214D-D5F1-1542-A074-DF0FE9D32C03}" type="presParOf" srcId="{41C4439A-8741-0344-B820-C6A620151596}" destId="{8520A036-647F-7047-89DF-325048B2336C}" srcOrd="2" destOrd="0" presId="urn:microsoft.com/office/officeart/2008/layout/HalfCircleOrganizationChart"/>
    <dgm:cxn modelId="{9327A39B-1EEB-474B-80A3-5682B63417AD}" type="presParOf" srcId="{F57C020A-43E7-494F-8083-AD69EB5CDDF2}" destId="{15031EA5-92A4-4140-9999-CE19BC7C1570}" srcOrd="2" destOrd="0" presId="urn:microsoft.com/office/officeart/2008/layout/HalfCircleOrganizationChart"/>
    <dgm:cxn modelId="{C7B98DA6-DCF6-2B4D-8271-758A4699985C}" type="presParOf" srcId="{F57C020A-43E7-494F-8083-AD69EB5CDDF2}" destId="{F78CDC27-04C8-8F46-B82C-B5BC41A241FD}" srcOrd="3" destOrd="0" presId="urn:microsoft.com/office/officeart/2008/layout/HalfCircleOrganizationChart"/>
    <dgm:cxn modelId="{940B55D4-64CB-2249-BA6E-E35FE5BED293}" type="presParOf" srcId="{F78CDC27-04C8-8F46-B82C-B5BC41A241FD}" destId="{86DD4681-BD30-3043-B015-4327198BBB4F}" srcOrd="0" destOrd="0" presId="urn:microsoft.com/office/officeart/2008/layout/HalfCircleOrganizationChart"/>
    <dgm:cxn modelId="{DB96E514-26FE-A643-9233-34D5CB4EDA48}" type="presParOf" srcId="{86DD4681-BD30-3043-B015-4327198BBB4F}" destId="{17E44CB5-D724-8943-8CD7-8EA08DF3DA6C}" srcOrd="0" destOrd="0" presId="urn:microsoft.com/office/officeart/2008/layout/HalfCircleOrganizationChart"/>
    <dgm:cxn modelId="{1206B292-752B-C048-85C7-ECCB210D5104}" type="presParOf" srcId="{86DD4681-BD30-3043-B015-4327198BBB4F}" destId="{D903F0F7-2090-DC4E-9E93-1CBCA8B45E49}" srcOrd="1" destOrd="0" presId="urn:microsoft.com/office/officeart/2008/layout/HalfCircleOrganizationChart"/>
    <dgm:cxn modelId="{9AB42194-9B1C-BB40-BA08-7A572BEC1AD1}" type="presParOf" srcId="{86DD4681-BD30-3043-B015-4327198BBB4F}" destId="{7000208D-3AE0-FB48-9C0C-0089A24BB7C6}" srcOrd="2" destOrd="0" presId="urn:microsoft.com/office/officeart/2008/layout/HalfCircleOrganizationChart"/>
    <dgm:cxn modelId="{51C99EA7-FEE9-8A44-8405-D8CCA36E9DE5}" type="presParOf" srcId="{86DD4681-BD30-3043-B015-4327198BBB4F}" destId="{E40E1149-00BE-F64E-9566-F4BAD5EA3285}" srcOrd="3" destOrd="0" presId="urn:microsoft.com/office/officeart/2008/layout/HalfCircleOrganizationChart"/>
    <dgm:cxn modelId="{9EE58177-3E74-944D-BF53-3EA86DBCF74D}" type="presParOf" srcId="{F78CDC27-04C8-8F46-B82C-B5BC41A241FD}" destId="{775403C8-921A-834D-889A-BCB66B3C2A88}" srcOrd="1" destOrd="0" presId="urn:microsoft.com/office/officeart/2008/layout/HalfCircleOrganizationChart"/>
    <dgm:cxn modelId="{11AB294E-F25A-1B43-A6B6-3E273B345E97}" type="presParOf" srcId="{F78CDC27-04C8-8F46-B82C-B5BC41A241FD}" destId="{3242A47A-4135-EB4F-8373-9F9026CE1D85}" srcOrd="2" destOrd="0" presId="urn:microsoft.com/office/officeart/2008/layout/HalfCircleOrganizationChart"/>
    <dgm:cxn modelId="{E97E303A-8C7D-3B4E-B9A6-6DADD07F2A63}" type="presParOf" srcId="{EAC388B8-7FDF-C342-B05B-31828257D828}" destId="{D91180D6-06A7-904D-A226-FB251BF4514C}" srcOrd="2" destOrd="0" presId="urn:microsoft.com/office/officeart/2008/layout/HalfCircleOrganizationChart"/>
    <dgm:cxn modelId="{20CD726D-8FCE-7A45-A83D-AA78AEB06A2B}" type="presParOf" srcId="{CA2DA6DF-DF4A-0041-9897-C9EF0B9C4BE3}" destId="{2B975526-9C96-1E4F-9FB3-5A11D0844056}" srcOrd="4" destOrd="0" presId="urn:microsoft.com/office/officeart/2008/layout/HalfCircleOrganizationChart"/>
    <dgm:cxn modelId="{261712B5-FC99-DC4F-BC3D-02D17305B13C}" type="presParOf" srcId="{CA2DA6DF-DF4A-0041-9897-C9EF0B9C4BE3}" destId="{652CDF4A-0812-F147-AFF8-9FB33232AAE1}" srcOrd="5" destOrd="0" presId="urn:microsoft.com/office/officeart/2008/layout/HalfCircleOrganizationChart"/>
    <dgm:cxn modelId="{F7694647-5E12-114E-80EE-E0DA126A6E75}" type="presParOf" srcId="{652CDF4A-0812-F147-AFF8-9FB33232AAE1}" destId="{7273DC9B-A510-694E-B047-CA9478FABF7A}" srcOrd="0" destOrd="0" presId="urn:microsoft.com/office/officeart/2008/layout/HalfCircleOrganizationChart"/>
    <dgm:cxn modelId="{4B7E5E19-7EB5-C248-8321-51DD9900CFF7}" type="presParOf" srcId="{7273DC9B-A510-694E-B047-CA9478FABF7A}" destId="{59414F8D-0A63-4A41-B96A-CBFFDDACB322}" srcOrd="0" destOrd="0" presId="urn:microsoft.com/office/officeart/2008/layout/HalfCircleOrganizationChart"/>
    <dgm:cxn modelId="{77EFA013-8599-6F47-B192-72A405917DE6}" type="presParOf" srcId="{7273DC9B-A510-694E-B047-CA9478FABF7A}" destId="{74315ACE-5FA4-C04E-A1E0-6BDDE785D7E9}" srcOrd="1" destOrd="0" presId="urn:microsoft.com/office/officeart/2008/layout/HalfCircleOrganizationChart"/>
    <dgm:cxn modelId="{BF3260A4-8B16-E147-9C32-B5DEF82D04AD}" type="presParOf" srcId="{7273DC9B-A510-694E-B047-CA9478FABF7A}" destId="{7B112321-561A-6E4A-A7FB-D3D0DCA4FBA5}" srcOrd="2" destOrd="0" presId="urn:microsoft.com/office/officeart/2008/layout/HalfCircleOrganizationChart"/>
    <dgm:cxn modelId="{F392DAB2-A525-F04A-9436-90E2DCA71FE7}" type="presParOf" srcId="{7273DC9B-A510-694E-B047-CA9478FABF7A}" destId="{E3C07E47-3F35-944D-97DA-FECCE4303A58}" srcOrd="3" destOrd="0" presId="urn:microsoft.com/office/officeart/2008/layout/HalfCircleOrganizationChart"/>
    <dgm:cxn modelId="{F36A20C7-C6B6-1043-8A1B-E7BC61948252}" type="presParOf" srcId="{652CDF4A-0812-F147-AFF8-9FB33232AAE1}" destId="{F5B46A6B-5D70-A74C-BEAC-1E60D6297BAD}" srcOrd="1" destOrd="0" presId="urn:microsoft.com/office/officeart/2008/layout/HalfCircleOrganizationChart"/>
    <dgm:cxn modelId="{9D599D1C-946A-4045-BCA4-D1F93AD5E1D3}" type="presParOf" srcId="{F5B46A6B-5D70-A74C-BEAC-1E60D6297BAD}" destId="{8288752C-B18B-5D48-A926-B892D91C5502}" srcOrd="0" destOrd="0" presId="urn:microsoft.com/office/officeart/2008/layout/HalfCircleOrganizationChart"/>
    <dgm:cxn modelId="{7C1EC5BE-DCBE-5B44-97AA-611FCD2C75CD}" type="presParOf" srcId="{F5B46A6B-5D70-A74C-BEAC-1E60D6297BAD}" destId="{81DF5C4C-1441-364A-ACDC-DEE7A8BA6238}" srcOrd="1" destOrd="0" presId="urn:microsoft.com/office/officeart/2008/layout/HalfCircleOrganizationChart"/>
    <dgm:cxn modelId="{9A9CD1D7-0EDF-FB45-A0BC-D7BA5F134ED5}" type="presParOf" srcId="{81DF5C4C-1441-364A-ACDC-DEE7A8BA6238}" destId="{46A7CCDF-6580-F443-A1ED-C28D50E434E5}" srcOrd="0" destOrd="0" presId="urn:microsoft.com/office/officeart/2008/layout/HalfCircleOrganizationChart"/>
    <dgm:cxn modelId="{C0FBA04C-0199-814E-B8AB-38BBF429DEB7}" type="presParOf" srcId="{46A7CCDF-6580-F443-A1ED-C28D50E434E5}" destId="{AC7CB1A1-9484-184F-9BE7-658511D0C7DB}" srcOrd="0" destOrd="0" presId="urn:microsoft.com/office/officeart/2008/layout/HalfCircleOrganizationChart"/>
    <dgm:cxn modelId="{003ED59C-51D9-B04B-810A-7EFE9C6FD2AF}" type="presParOf" srcId="{46A7CCDF-6580-F443-A1ED-C28D50E434E5}" destId="{D3D11728-A8D2-524A-A97D-F86056051D3D}" srcOrd="1" destOrd="0" presId="urn:microsoft.com/office/officeart/2008/layout/HalfCircleOrganizationChart"/>
    <dgm:cxn modelId="{678BCAFC-61BF-B34A-963D-95EE0F6296DF}" type="presParOf" srcId="{46A7CCDF-6580-F443-A1ED-C28D50E434E5}" destId="{1F4B7A10-7B04-5846-89BD-A07B5558D0BB}" srcOrd="2" destOrd="0" presId="urn:microsoft.com/office/officeart/2008/layout/HalfCircleOrganizationChart"/>
    <dgm:cxn modelId="{10C3CAF8-5952-6B41-91F6-BF210AE8CE89}" type="presParOf" srcId="{46A7CCDF-6580-F443-A1ED-C28D50E434E5}" destId="{E9986330-3743-1849-8BF3-6AB17A7213DC}" srcOrd="3" destOrd="0" presId="urn:microsoft.com/office/officeart/2008/layout/HalfCircleOrganizationChart"/>
    <dgm:cxn modelId="{BCF298F4-2DD8-CE4D-9B4B-4579057CD850}" type="presParOf" srcId="{81DF5C4C-1441-364A-ACDC-DEE7A8BA6238}" destId="{138B9835-67DD-AF45-B351-7DDCFF1E2D6E}" srcOrd="1" destOrd="0" presId="urn:microsoft.com/office/officeart/2008/layout/HalfCircleOrganizationChart"/>
    <dgm:cxn modelId="{478FA4D6-8B7C-C042-A22C-632B57AAF2A2}" type="presParOf" srcId="{81DF5C4C-1441-364A-ACDC-DEE7A8BA6238}" destId="{F3DF42DC-DFD5-714E-92CC-4539245EFEE4}" srcOrd="2" destOrd="0" presId="urn:microsoft.com/office/officeart/2008/layout/HalfCircleOrganizationChart"/>
    <dgm:cxn modelId="{4FCA4CB5-0A73-A843-8BEB-80EBB17FE9A8}" type="presParOf" srcId="{652CDF4A-0812-F147-AFF8-9FB33232AAE1}" destId="{DD48E954-6B8E-FB49-ADD6-A06CCD68798E}" srcOrd="2" destOrd="0" presId="urn:microsoft.com/office/officeart/2008/layout/HalfCircleOrganizationChart"/>
    <dgm:cxn modelId="{31235DBB-B044-5449-9841-C1AF277FC65B}" type="presParOf" srcId="{94D73905-9F2B-AE48-98AC-B35896971EF2}" destId="{1588F7F6-2B8C-684F-A710-AA125A906CCC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FFCCDE-741E-0E46-97BC-78CB9BAE79BC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853B778D-F3C5-F445-97BA-6ABEC81AEB79}">
      <dgm:prSet/>
      <dgm:spPr/>
      <dgm:t>
        <a:bodyPr/>
        <a:lstStyle/>
        <a:p>
          <a:pPr rtl="0"/>
          <a:r>
            <a:rPr lang="en-US" noProof="0" dirty="0"/>
            <a:t>Labor Costs</a:t>
          </a:r>
        </a:p>
      </dgm:t>
    </dgm:pt>
    <dgm:pt modelId="{D7F44136-F8D4-254C-9E24-6DEAA3C4F852}" type="parTrans" cxnId="{682783C3-BB9A-7C42-B55D-B9BDA1ECD57E}">
      <dgm:prSet/>
      <dgm:spPr/>
      <dgm:t>
        <a:bodyPr/>
        <a:lstStyle/>
        <a:p>
          <a:endParaRPr lang="it-IT"/>
        </a:p>
      </dgm:t>
    </dgm:pt>
    <dgm:pt modelId="{90620904-E4B0-0D4D-AAE8-C6ECF1B35B6C}" type="sibTrans" cxnId="{682783C3-BB9A-7C42-B55D-B9BDA1ECD57E}">
      <dgm:prSet/>
      <dgm:spPr/>
      <dgm:t>
        <a:bodyPr/>
        <a:lstStyle/>
        <a:p>
          <a:endParaRPr lang="it-IT"/>
        </a:p>
      </dgm:t>
    </dgm:pt>
    <dgm:pt modelId="{A6D1E0AA-0DCD-EC49-9F85-23EF99B12196}">
      <dgm:prSet/>
      <dgm:spPr/>
      <dgm:t>
        <a:bodyPr/>
        <a:lstStyle/>
        <a:p>
          <a:pPr rtl="0"/>
          <a:r>
            <a:rPr lang="en-US" noProof="0"/>
            <a:t>Differences </a:t>
          </a:r>
        </a:p>
      </dgm:t>
    </dgm:pt>
    <dgm:pt modelId="{178BB3E1-988A-084B-B104-2D26DF6C4166}" type="parTrans" cxnId="{83433E7E-1FED-7341-9D10-C27F54CB98E6}">
      <dgm:prSet/>
      <dgm:spPr/>
      <dgm:t>
        <a:bodyPr/>
        <a:lstStyle/>
        <a:p>
          <a:endParaRPr lang="it-IT"/>
        </a:p>
      </dgm:t>
    </dgm:pt>
    <dgm:pt modelId="{090EDA7E-DFE5-3A43-81A8-DB288A4BCA7D}" type="sibTrans" cxnId="{83433E7E-1FED-7341-9D10-C27F54CB98E6}">
      <dgm:prSet/>
      <dgm:spPr/>
      <dgm:t>
        <a:bodyPr/>
        <a:lstStyle/>
        <a:p>
          <a:endParaRPr lang="it-IT"/>
        </a:p>
      </dgm:t>
    </dgm:pt>
    <dgm:pt modelId="{24FC4159-CC0C-B940-A3A2-DB1FD0DC1AC2}">
      <dgm:prSet/>
      <dgm:spPr/>
      <dgm:t>
        <a:bodyPr/>
        <a:lstStyle/>
        <a:p>
          <a:pPr rtl="0"/>
          <a:r>
            <a:rPr lang="en-US" noProof="0"/>
            <a:t>Renewal Schemes </a:t>
          </a:r>
        </a:p>
      </dgm:t>
    </dgm:pt>
    <dgm:pt modelId="{1B6D6224-8D92-2041-B750-7C0D7B87783D}" type="parTrans" cxnId="{4EC2382D-CE9F-394D-B386-561B3EA96423}">
      <dgm:prSet/>
      <dgm:spPr/>
      <dgm:t>
        <a:bodyPr/>
        <a:lstStyle/>
        <a:p>
          <a:endParaRPr lang="it-IT"/>
        </a:p>
      </dgm:t>
    </dgm:pt>
    <dgm:pt modelId="{A12C0B3B-77B3-3249-B5AA-5D9BC048DE3F}" type="sibTrans" cxnId="{4EC2382D-CE9F-394D-B386-561B3EA96423}">
      <dgm:prSet/>
      <dgm:spPr/>
      <dgm:t>
        <a:bodyPr/>
        <a:lstStyle/>
        <a:p>
          <a:endParaRPr lang="it-IT"/>
        </a:p>
      </dgm:t>
    </dgm:pt>
    <dgm:pt modelId="{0530EB7E-6ED4-0141-9BB1-CEDE766E0298}">
      <dgm:prSet/>
      <dgm:spPr/>
      <dgm:t>
        <a:bodyPr/>
        <a:lstStyle/>
        <a:p>
          <a:pPr rtl="0"/>
          <a:r>
            <a:rPr lang="en-US" noProof="0"/>
            <a:t>Bargaining Process</a:t>
          </a:r>
        </a:p>
      </dgm:t>
    </dgm:pt>
    <dgm:pt modelId="{AF2FC0C0-85F5-A849-BA79-F3E5937A9FC3}" type="parTrans" cxnId="{FE684DE2-FFBE-3C4D-A6A1-C1B7B0438187}">
      <dgm:prSet/>
      <dgm:spPr/>
      <dgm:t>
        <a:bodyPr/>
        <a:lstStyle/>
        <a:p>
          <a:endParaRPr lang="it-IT"/>
        </a:p>
      </dgm:t>
    </dgm:pt>
    <dgm:pt modelId="{F81D8074-0B09-C548-920D-D2FFB68ADF1A}" type="sibTrans" cxnId="{FE684DE2-FFBE-3C4D-A6A1-C1B7B0438187}">
      <dgm:prSet/>
      <dgm:spPr/>
      <dgm:t>
        <a:bodyPr/>
        <a:lstStyle/>
        <a:p>
          <a:endParaRPr lang="it-IT"/>
        </a:p>
      </dgm:t>
    </dgm:pt>
    <dgm:pt modelId="{5B0F8E70-367F-C944-87AE-4359061DDF86}">
      <dgm:prSet/>
      <dgm:spPr/>
      <dgm:t>
        <a:bodyPr/>
        <a:lstStyle/>
        <a:p>
          <a:pPr rtl="0"/>
          <a:r>
            <a:rPr lang="en-US" noProof="0"/>
            <a:t>Labor Inspectorate </a:t>
          </a:r>
        </a:p>
      </dgm:t>
    </dgm:pt>
    <dgm:pt modelId="{7B6A9E8A-BBB7-F345-AB97-2CB71F9FFD1E}" type="parTrans" cxnId="{B31D31D7-C366-2741-A4D3-47AA8F5BD26F}">
      <dgm:prSet/>
      <dgm:spPr/>
      <dgm:t>
        <a:bodyPr/>
        <a:lstStyle/>
        <a:p>
          <a:endParaRPr lang="it-IT"/>
        </a:p>
      </dgm:t>
    </dgm:pt>
    <dgm:pt modelId="{B6D64370-2A97-4F40-BA4F-520B27AC9365}" type="sibTrans" cxnId="{B31D31D7-C366-2741-A4D3-47AA8F5BD26F}">
      <dgm:prSet/>
      <dgm:spPr/>
      <dgm:t>
        <a:bodyPr/>
        <a:lstStyle/>
        <a:p>
          <a:endParaRPr lang="it-IT"/>
        </a:p>
      </dgm:t>
    </dgm:pt>
    <dgm:pt modelId="{7764F402-1A06-EC44-9BC4-2BEFEF5B93AC}" type="pres">
      <dgm:prSet presAssocID="{C8FFCCDE-741E-0E46-97BC-78CB9BAE79BC}" presName="vert0" presStyleCnt="0">
        <dgm:presLayoutVars>
          <dgm:dir/>
          <dgm:animOne val="branch"/>
          <dgm:animLvl val="lvl"/>
        </dgm:presLayoutVars>
      </dgm:prSet>
      <dgm:spPr/>
    </dgm:pt>
    <dgm:pt modelId="{A7C843AF-4A89-7F4D-8B53-6F504274B08F}" type="pres">
      <dgm:prSet presAssocID="{853B778D-F3C5-F445-97BA-6ABEC81AEB79}" presName="thickLine" presStyleLbl="alignNode1" presStyleIdx="0" presStyleCnt="1"/>
      <dgm:spPr/>
    </dgm:pt>
    <dgm:pt modelId="{744CCCF6-1014-964A-A513-A7F516A73064}" type="pres">
      <dgm:prSet presAssocID="{853B778D-F3C5-F445-97BA-6ABEC81AEB79}" presName="horz1" presStyleCnt="0"/>
      <dgm:spPr/>
    </dgm:pt>
    <dgm:pt modelId="{29C42448-17A5-D040-9C3B-EE05438B8F24}" type="pres">
      <dgm:prSet presAssocID="{853B778D-F3C5-F445-97BA-6ABEC81AEB79}" presName="tx1" presStyleLbl="revTx" presStyleIdx="0" presStyleCnt="5"/>
      <dgm:spPr/>
    </dgm:pt>
    <dgm:pt modelId="{B2228F57-1AF1-C443-88C2-C2A34E51B375}" type="pres">
      <dgm:prSet presAssocID="{853B778D-F3C5-F445-97BA-6ABEC81AEB79}" presName="vert1" presStyleCnt="0"/>
      <dgm:spPr/>
    </dgm:pt>
    <dgm:pt modelId="{6C5E16A4-B738-FA48-B71D-65B4B32F8C0A}" type="pres">
      <dgm:prSet presAssocID="{A6D1E0AA-0DCD-EC49-9F85-23EF99B12196}" presName="vertSpace2a" presStyleCnt="0"/>
      <dgm:spPr/>
    </dgm:pt>
    <dgm:pt modelId="{45CEC122-470B-ED43-AC80-AFE8CA842906}" type="pres">
      <dgm:prSet presAssocID="{A6D1E0AA-0DCD-EC49-9F85-23EF99B12196}" presName="horz2" presStyleCnt="0"/>
      <dgm:spPr/>
    </dgm:pt>
    <dgm:pt modelId="{E4070677-0A75-0A4D-9717-7FBC17253EF5}" type="pres">
      <dgm:prSet presAssocID="{A6D1E0AA-0DCD-EC49-9F85-23EF99B12196}" presName="horzSpace2" presStyleCnt="0"/>
      <dgm:spPr/>
    </dgm:pt>
    <dgm:pt modelId="{F6A69AB1-DFDA-084D-9784-B55B89402E7D}" type="pres">
      <dgm:prSet presAssocID="{A6D1E0AA-0DCD-EC49-9F85-23EF99B12196}" presName="tx2" presStyleLbl="revTx" presStyleIdx="1" presStyleCnt="5"/>
      <dgm:spPr/>
    </dgm:pt>
    <dgm:pt modelId="{52C33B02-E757-3A4E-B9B0-34B89CE664DD}" type="pres">
      <dgm:prSet presAssocID="{A6D1E0AA-0DCD-EC49-9F85-23EF99B12196}" presName="vert2" presStyleCnt="0"/>
      <dgm:spPr/>
    </dgm:pt>
    <dgm:pt modelId="{4B37CC8B-3CDF-DD4A-A890-DD262F0C186F}" type="pres">
      <dgm:prSet presAssocID="{A6D1E0AA-0DCD-EC49-9F85-23EF99B12196}" presName="thinLine2b" presStyleLbl="callout" presStyleIdx="0" presStyleCnt="4"/>
      <dgm:spPr/>
    </dgm:pt>
    <dgm:pt modelId="{FD2CB813-CF53-B84F-9146-25950F23759E}" type="pres">
      <dgm:prSet presAssocID="{A6D1E0AA-0DCD-EC49-9F85-23EF99B12196}" presName="vertSpace2b" presStyleCnt="0"/>
      <dgm:spPr/>
    </dgm:pt>
    <dgm:pt modelId="{7707745F-C707-1844-A392-7E7140C590F6}" type="pres">
      <dgm:prSet presAssocID="{24FC4159-CC0C-B940-A3A2-DB1FD0DC1AC2}" presName="horz2" presStyleCnt="0"/>
      <dgm:spPr/>
    </dgm:pt>
    <dgm:pt modelId="{B5513DE1-2F81-464E-A5B0-58579CD665FA}" type="pres">
      <dgm:prSet presAssocID="{24FC4159-CC0C-B940-A3A2-DB1FD0DC1AC2}" presName="horzSpace2" presStyleCnt="0"/>
      <dgm:spPr/>
    </dgm:pt>
    <dgm:pt modelId="{355A6A18-21F0-1348-9872-58416526CEF5}" type="pres">
      <dgm:prSet presAssocID="{24FC4159-CC0C-B940-A3A2-DB1FD0DC1AC2}" presName="tx2" presStyleLbl="revTx" presStyleIdx="2" presStyleCnt="5"/>
      <dgm:spPr/>
    </dgm:pt>
    <dgm:pt modelId="{D538A312-A250-5043-AB5B-6D59BBF192AF}" type="pres">
      <dgm:prSet presAssocID="{24FC4159-CC0C-B940-A3A2-DB1FD0DC1AC2}" presName="vert2" presStyleCnt="0"/>
      <dgm:spPr/>
    </dgm:pt>
    <dgm:pt modelId="{B7C6DB55-E390-4C40-BC06-FC2667DFD27D}" type="pres">
      <dgm:prSet presAssocID="{24FC4159-CC0C-B940-A3A2-DB1FD0DC1AC2}" presName="thinLine2b" presStyleLbl="callout" presStyleIdx="1" presStyleCnt="4"/>
      <dgm:spPr/>
    </dgm:pt>
    <dgm:pt modelId="{D786BBA5-491E-804A-9358-15B250516092}" type="pres">
      <dgm:prSet presAssocID="{24FC4159-CC0C-B940-A3A2-DB1FD0DC1AC2}" presName="vertSpace2b" presStyleCnt="0"/>
      <dgm:spPr/>
    </dgm:pt>
    <dgm:pt modelId="{0DB4ABFB-1714-6743-BD63-12CD9412E547}" type="pres">
      <dgm:prSet presAssocID="{0530EB7E-6ED4-0141-9BB1-CEDE766E0298}" presName="horz2" presStyleCnt="0"/>
      <dgm:spPr/>
    </dgm:pt>
    <dgm:pt modelId="{09556ABC-CE49-F44D-8F0F-D43A30E92841}" type="pres">
      <dgm:prSet presAssocID="{0530EB7E-6ED4-0141-9BB1-CEDE766E0298}" presName="horzSpace2" presStyleCnt="0"/>
      <dgm:spPr/>
    </dgm:pt>
    <dgm:pt modelId="{E394827F-CCED-D846-937B-4E9C242586BA}" type="pres">
      <dgm:prSet presAssocID="{0530EB7E-6ED4-0141-9BB1-CEDE766E0298}" presName="tx2" presStyleLbl="revTx" presStyleIdx="3" presStyleCnt="5"/>
      <dgm:spPr/>
    </dgm:pt>
    <dgm:pt modelId="{2A0BC35F-9E58-0043-8BE9-5F510B2C804A}" type="pres">
      <dgm:prSet presAssocID="{0530EB7E-6ED4-0141-9BB1-CEDE766E0298}" presName="vert2" presStyleCnt="0"/>
      <dgm:spPr/>
    </dgm:pt>
    <dgm:pt modelId="{0E79ED3E-B4BC-344E-AD55-00BC731D6A67}" type="pres">
      <dgm:prSet presAssocID="{0530EB7E-6ED4-0141-9BB1-CEDE766E0298}" presName="thinLine2b" presStyleLbl="callout" presStyleIdx="2" presStyleCnt="4"/>
      <dgm:spPr/>
    </dgm:pt>
    <dgm:pt modelId="{698F16B2-CB7B-9944-80FB-71AF8C7FE891}" type="pres">
      <dgm:prSet presAssocID="{0530EB7E-6ED4-0141-9BB1-CEDE766E0298}" presName="vertSpace2b" presStyleCnt="0"/>
      <dgm:spPr/>
    </dgm:pt>
    <dgm:pt modelId="{1D72FBAF-4D53-FF40-8537-A41E32AF74B7}" type="pres">
      <dgm:prSet presAssocID="{5B0F8E70-367F-C944-87AE-4359061DDF86}" presName="horz2" presStyleCnt="0"/>
      <dgm:spPr/>
    </dgm:pt>
    <dgm:pt modelId="{5F0C6B31-5220-FC4D-AF39-D034D35C71C1}" type="pres">
      <dgm:prSet presAssocID="{5B0F8E70-367F-C944-87AE-4359061DDF86}" presName="horzSpace2" presStyleCnt="0"/>
      <dgm:spPr/>
    </dgm:pt>
    <dgm:pt modelId="{AE6046C1-5BC4-2F4D-9D9C-3F64B63AF84D}" type="pres">
      <dgm:prSet presAssocID="{5B0F8E70-367F-C944-87AE-4359061DDF86}" presName="tx2" presStyleLbl="revTx" presStyleIdx="4" presStyleCnt="5"/>
      <dgm:spPr/>
    </dgm:pt>
    <dgm:pt modelId="{5EBF90F2-CDE2-AE4D-8B64-172975DD721C}" type="pres">
      <dgm:prSet presAssocID="{5B0F8E70-367F-C944-87AE-4359061DDF86}" presName="vert2" presStyleCnt="0"/>
      <dgm:spPr/>
    </dgm:pt>
    <dgm:pt modelId="{D02E992E-E3E3-C141-ABC8-CF1FE4F6554E}" type="pres">
      <dgm:prSet presAssocID="{5B0F8E70-367F-C944-87AE-4359061DDF86}" presName="thinLine2b" presStyleLbl="callout" presStyleIdx="3" presStyleCnt="4"/>
      <dgm:spPr/>
    </dgm:pt>
    <dgm:pt modelId="{6870084B-B078-D042-9C2C-8DBAA0A43D7A}" type="pres">
      <dgm:prSet presAssocID="{5B0F8E70-367F-C944-87AE-4359061DDF86}" presName="vertSpace2b" presStyleCnt="0"/>
      <dgm:spPr/>
    </dgm:pt>
  </dgm:ptLst>
  <dgm:cxnLst>
    <dgm:cxn modelId="{4EC2382D-CE9F-394D-B386-561B3EA96423}" srcId="{853B778D-F3C5-F445-97BA-6ABEC81AEB79}" destId="{24FC4159-CC0C-B940-A3A2-DB1FD0DC1AC2}" srcOrd="1" destOrd="0" parTransId="{1B6D6224-8D92-2041-B750-7C0D7B87783D}" sibTransId="{A12C0B3B-77B3-3249-B5AA-5D9BC048DE3F}"/>
    <dgm:cxn modelId="{79CFFC31-B821-854E-B274-51C63CB6034C}" type="presOf" srcId="{A6D1E0AA-0DCD-EC49-9F85-23EF99B12196}" destId="{F6A69AB1-DFDA-084D-9784-B55B89402E7D}" srcOrd="0" destOrd="0" presId="urn:microsoft.com/office/officeart/2008/layout/LinedList"/>
    <dgm:cxn modelId="{D5D60534-A6BD-2D4B-8BB8-98CD368C1B9E}" type="presOf" srcId="{853B778D-F3C5-F445-97BA-6ABEC81AEB79}" destId="{29C42448-17A5-D040-9C3B-EE05438B8F24}" srcOrd="0" destOrd="0" presId="urn:microsoft.com/office/officeart/2008/layout/LinedList"/>
    <dgm:cxn modelId="{34E15439-AD62-5F41-9EC3-1FFC86156F3F}" type="presOf" srcId="{5B0F8E70-367F-C944-87AE-4359061DDF86}" destId="{AE6046C1-5BC4-2F4D-9D9C-3F64B63AF84D}" srcOrd="0" destOrd="0" presId="urn:microsoft.com/office/officeart/2008/layout/LinedList"/>
    <dgm:cxn modelId="{83433E7E-1FED-7341-9D10-C27F54CB98E6}" srcId="{853B778D-F3C5-F445-97BA-6ABEC81AEB79}" destId="{A6D1E0AA-0DCD-EC49-9F85-23EF99B12196}" srcOrd="0" destOrd="0" parTransId="{178BB3E1-988A-084B-B104-2D26DF6C4166}" sibTransId="{090EDA7E-DFE5-3A43-81A8-DB288A4BCA7D}"/>
    <dgm:cxn modelId="{780C1696-4004-C94B-8FA8-774467A2A1A3}" type="presOf" srcId="{0530EB7E-6ED4-0141-9BB1-CEDE766E0298}" destId="{E394827F-CCED-D846-937B-4E9C242586BA}" srcOrd="0" destOrd="0" presId="urn:microsoft.com/office/officeart/2008/layout/LinedList"/>
    <dgm:cxn modelId="{AC5B5099-7C63-7140-9863-2C97309AC65A}" type="presOf" srcId="{C8FFCCDE-741E-0E46-97BC-78CB9BAE79BC}" destId="{7764F402-1A06-EC44-9BC4-2BEFEF5B93AC}" srcOrd="0" destOrd="0" presId="urn:microsoft.com/office/officeart/2008/layout/LinedList"/>
    <dgm:cxn modelId="{682783C3-BB9A-7C42-B55D-B9BDA1ECD57E}" srcId="{C8FFCCDE-741E-0E46-97BC-78CB9BAE79BC}" destId="{853B778D-F3C5-F445-97BA-6ABEC81AEB79}" srcOrd="0" destOrd="0" parTransId="{D7F44136-F8D4-254C-9E24-6DEAA3C4F852}" sibTransId="{90620904-E4B0-0D4D-AAE8-C6ECF1B35B6C}"/>
    <dgm:cxn modelId="{B31D31D7-C366-2741-A4D3-47AA8F5BD26F}" srcId="{853B778D-F3C5-F445-97BA-6ABEC81AEB79}" destId="{5B0F8E70-367F-C944-87AE-4359061DDF86}" srcOrd="3" destOrd="0" parTransId="{7B6A9E8A-BBB7-F345-AB97-2CB71F9FFD1E}" sibTransId="{B6D64370-2A97-4F40-BA4F-520B27AC9365}"/>
    <dgm:cxn modelId="{FE684DE2-FFBE-3C4D-A6A1-C1B7B0438187}" srcId="{853B778D-F3C5-F445-97BA-6ABEC81AEB79}" destId="{0530EB7E-6ED4-0141-9BB1-CEDE766E0298}" srcOrd="2" destOrd="0" parTransId="{AF2FC0C0-85F5-A849-BA79-F3E5937A9FC3}" sibTransId="{F81D8074-0B09-C548-920D-D2FFB68ADF1A}"/>
    <dgm:cxn modelId="{69F629F1-5222-9444-9270-C99282D514CC}" type="presOf" srcId="{24FC4159-CC0C-B940-A3A2-DB1FD0DC1AC2}" destId="{355A6A18-21F0-1348-9872-58416526CEF5}" srcOrd="0" destOrd="0" presId="urn:microsoft.com/office/officeart/2008/layout/LinedList"/>
    <dgm:cxn modelId="{F47221F3-1216-E247-9A11-057B3BDD9A0D}" type="presParOf" srcId="{7764F402-1A06-EC44-9BC4-2BEFEF5B93AC}" destId="{A7C843AF-4A89-7F4D-8B53-6F504274B08F}" srcOrd="0" destOrd="0" presId="urn:microsoft.com/office/officeart/2008/layout/LinedList"/>
    <dgm:cxn modelId="{286755B4-0D56-E14C-BE4D-D4C71CDA1514}" type="presParOf" srcId="{7764F402-1A06-EC44-9BC4-2BEFEF5B93AC}" destId="{744CCCF6-1014-964A-A513-A7F516A73064}" srcOrd="1" destOrd="0" presId="urn:microsoft.com/office/officeart/2008/layout/LinedList"/>
    <dgm:cxn modelId="{AD5CD8CA-6ADD-FF47-A97F-3F5FDFF52494}" type="presParOf" srcId="{744CCCF6-1014-964A-A513-A7F516A73064}" destId="{29C42448-17A5-D040-9C3B-EE05438B8F24}" srcOrd="0" destOrd="0" presId="urn:microsoft.com/office/officeart/2008/layout/LinedList"/>
    <dgm:cxn modelId="{7761A488-5B57-1843-AD61-633E2C3B4FE9}" type="presParOf" srcId="{744CCCF6-1014-964A-A513-A7F516A73064}" destId="{B2228F57-1AF1-C443-88C2-C2A34E51B375}" srcOrd="1" destOrd="0" presId="urn:microsoft.com/office/officeart/2008/layout/LinedList"/>
    <dgm:cxn modelId="{C82C44D5-0B90-8641-A73F-3732A80976B0}" type="presParOf" srcId="{B2228F57-1AF1-C443-88C2-C2A34E51B375}" destId="{6C5E16A4-B738-FA48-B71D-65B4B32F8C0A}" srcOrd="0" destOrd="0" presId="urn:microsoft.com/office/officeart/2008/layout/LinedList"/>
    <dgm:cxn modelId="{04A57DE5-F6D4-5B4B-8895-511B739FF224}" type="presParOf" srcId="{B2228F57-1AF1-C443-88C2-C2A34E51B375}" destId="{45CEC122-470B-ED43-AC80-AFE8CA842906}" srcOrd="1" destOrd="0" presId="urn:microsoft.com/office/officeart/2008/layout/LinedList"/>
    <dgm:cxn modelId="{5A62593E-51AF-6843-A457-6FCF54BBF495}" type="presParOf" srcId="{45CEC122-470B-ED43-AC80-AFE8CA842906}" destId="{E4070677-0A75-0A4D-9717-7FBC17253EF5}" srcOrd="0" destOrd="0" presId="urn:microsoft.com/office/officeart/2008/layout/LinedList"/>
    <dgm:cxn modelId="{AB6AB246-DA13-7940-A3F5-91FD343FDA72}" type="presParOf" srcId="{45CEC122-470B-ED43-AC80-AFE8CA842906}" destId="{F6A69AB1-DFDA-084D-9784-B55B89402E7D}" srcOrd="1" destOrd="0" presId="urn:microsoft.com/office/officeart/2008/layout/LinedList"/>
    <dgm:cxn modelId="{471F10E7-9E44-1144-A939-E75C31AA3C6E}" type="presParOf" srcId="{45CEC122-470B-ED43-AC80-AFE8CA842906}" destId="{52C33B02-E757-3A4E-B9B0-34B89CE664DD}" srcOrd="2" destOrd="0" presId="urn:microsoft.com/office/officeart/2008/layout/LinedList"/>
    <dgm:cxn modelId="{FD487BF0-FBB5-1C4F-AEB1-03BEADB58283}" type="presParOf" srcId="{B2228F57-1AF1-C443-88C2-C2A34E51B375}" destId="{4B37CC8B-3CDF-DD4A-A890-DD262F0C186F}" srcOrd="2" destOrd="0" presId="urn:microsoft.com/office/officeart/2008/layout/LinedList"/>
    <dgm:cxn modelId="{CEB1C125-77E7-2B44-AC33-9D871BC4D4D4}" type="presParOf" srcId="{B2228F57-1AF1-C443-88C2-C2A34E51B375}" destId="{FD2CB813-CF53-B84F-9146-25950F23759E}" srcOrd="3" destOrd="0" presId="urn:microsoft.com/office/officeart/2008/layout/LinedList"/>
    <dgm:cxn modelId="{2ABC388C-D4B6-D345-8B10-326733B875FD}" type="presParOf" srcId="{B2228F57-1AF1-C443-88C2-C2A34E51B375}" destId="{7707745F-C707-1844-A392-7E7140C590F6}" srcOrd="4" destOrd="0" presId="urn:microsoft.com/office/officeart/2008/layout/LinedList"/>
    <dgm:cxn modelId="{3351C120-7354-7446-BC0C-94E0A2A8DABC}" type="presParOf" srcId="{7707745F-C707-1844-A392-7E7140C590F6}" destId="{B5513DE1-2F81-464E-A5B0-58579CD665FA}" srcOrd="0" destOrd="0" presId="urn:microsoft.com/office/officeart/2008/layout/LinedList"/>
    <dgm:cxn modelId="{1AD47712-FB12-8D4F-BF98-62E81DC4ED6F}" type="presParOf" srcId="{7707745F-C707-1844-A392-7E7140C590F6}" destId="{355A6A18-21F0-1348-9872-58416526CEF5}" srcOrd="1" destOrd="0" presId="urn:microsoft.com/office/officeart/2008/layout/LinedList"/>
    <dgm:cxn modelId="{66EF1B56-0260-364E-93EA-DA1D290062DD}" type="presParOf" srcId="{7707745F-C707-1844-A392-7E7140C590F6}" destId="{D538A312-A250-5043-AB5B-6D59BBF192AF}" srcOrd="2" destOrd="0" presId="urn:microsoft.com/office/officeart/2008/layout/LinedList"/>
    <dgm:cxn modelId="{EA566C1C-B677-344D-AE30-31C1C8F64273}" type="presParOf" srcId="{B2228F57-1AF1-C443-88C2-C2A34E51B375}" destId="{B7C6DB55-E390-4C40-BC06-FC2667DFD27D}" srcOrd="5" destOrd="0" presId="urn:microsoft.com/office/officeart/2008/layout/LinedList"/>
    <dgm:cxn modelId="{8E359993-6391-DC4C-87CE-CD60E226F609}" type="presParOf" srcId="{B2228F57-1AF1-C443-88C2-C2A34E51B375}" destId="{D786BBA5-491E-804A-9358-15B250516092}" srcOrd="6" destOrd="0" presId="urn:microsoft.com/office/officeart/2008/layout/LinedList"/>
    <dgm:cxn modelId="{2E5EE3E9-DAA4-2447-A6C6-F284A3FA65F3}" type="presParOf" srcId="{B2228F57-1AF1-C443-88C2-C2A34E51B375}" destId="{0DB4ABFB-1714-6743-BD63-12CD9412E547}" srcOrd="7" destOrd="0" presId="urn:microsoft.com/office/officeart/2008/layout/LinedList"/>
    <dgm:cxn modelId="{A6B5A0AB-F695-C947-A172-13301E4D2B06}" type="presParOf" srcId="{0DB4ABFB-1714-6743-BD63-12CD9412E547}" destId="{09556ABC-CE49-F44D-8F0F-D43A30E92841}" srcOrd="0" destOrd="0" presId="urn:microsoft.com/office/officeart/2008/layout/LinedList"/>
    <dgm:cxn modelId="{5FA6CF03-C4AB-B14E-8EB4-B9945CBECC09}" type="presParOf" srcId="{0DB4ABFB-1714-6743-BD63-12CD9412E547}" destId="{E394827F-CCED-D846-937B-4E9C242586BA}" srcOrd="1" destOrd="0" presId="urn:microsoft.com/office/officeart/2008/layout/LinedList"/>
    <dgm:cxn modelId="{3B42433F-0D2A-284C-98D4-E82EDB53BF78}" type="presParOf" srcId="{0DB4ABFB-1714-6743-BD63-12CD9412E547}" destId="{2A0BC35F-9E58-0043-8BE9-5F510B2C804A}" srcOrd="2" destOrd="0" presId="urn:microsoft.com/office/officeart/2008/layout/LinedList"/>
    <dgm:cxn modelId="{79650FFF-F3EE-D541-B645-2C6A25C6478D}" type="presParOf" srcId="{B2228F57-1AF1-C443-88C2-C2A34E51B375}" destId="{0E79ED3E-B4BC-344E-AD55-00BC731D6A67}" srcOrd="8" destOrd="0" presId="urn:microsoft.com/office/officeart/2008/layout/LinedList"/>
    <dgm:cxn modelId="{657D421A-5C37-6141-ADB0-C2226A4539E4}" type="presParOf" srcId="{B2228F57-1AF1-C443-88C2-C2A34E51B375}" destId="{698F16B2-CB7B-9944-80FB-71AF8C7FE891}" srcOrd="9" destOrd="0" presId="urn:microsoft.com/office/officeart/2008/layout/LinedList"/>
    <dgm:cxn modelId="{FF30438E-6EB4-7540-A610-1F84639A9DAD}" type="presParOf" srcId="{B2228F57-1AF1-C443-88C2-C2A34E51B375}" destId="{1D72FBAF-4D53-FF40-8537-A41E32AF74B7}" srcOrd="10" destOrd="0" presId="urn:microsoft.com/office/officeart/2008/layout/LinedList"/>
    <dgm:cxn modelId="{21A3415E-8AAC-4C4C-A9EF-B7E5D199F93E}" type="presParOf" srcId="{1D72FBAF-4D53-FF40-8537-A41E32AF74B7}" destId="{5F0C6B31-5220-FC4D-AF39-D034D35C71C1}" srcOrd="0" destOrd="0" presId="urn:microsoft.com/office/officeart/2008/layout/LinedList"/>
    <dgm:cxn modelId="{635AD384-2C6F-6B43-A2A1-25BE2FCCDCEC}" type="presParOf" srcId="{1D72FBAF-4D53-FF40-8537-A41E32AF74B7}" destId="{AE6046C1-5BC4-2F4D-9D9C-3F64B63AF84D}" srcOrd="1" destOrd="0" presId="urn:microsoft.com/office/officeart/2008/layout/LinedList"/>
    <dgm:cxn modelId="{5711D2F8-1AB3-244C-932A-8C2028129D02}" type="presParOf" srcId="{1D72FBAF-4D53-FF40-8537-A41E32AF74B7}" destId="{5EBF90F2-CDE2-AE4D-8B64-172975DD721C}" srcOrd="2" destOrd="0" presId="urn:microsoft.com/office/officeart/2008/layout/LinedList"/>
    <dgm:cxn modelId="{D71CA88E-2AB3-1442-A251-8F988F8A3D3F}" type="presParOf" srcId="{B2228F57-1AF1-C443-88C2-C2A34E51B375}" destId="{D02E992E-E3E3-C141-ABC8-CF1FE4F6554E}" srcOrd="11" destOrd="0" presId="urn:microsoft.com/office/officeart/2008/layout/LinedList"/>
    <dgm:cxn modelId="{0F05F222-939D-C14B-813E-8D5A82A79CDF}" type="presParOf" srcId="{B2228F57-1AF1-C443-88C2-C2A34E51B375}" destId="{6870084B-B078-D042-9C2C-8DBAA0A43D7A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400D86-DE77-BC4F-B0F3-3E90577F9BCC}" type="doc">
      <dgm:prSet loTypeId="urn:microsoft.com/office/officeart/2008/layout/Lined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7CCC49F-4BE2-6E44-BF1D-294B3C993FA1}">
      <dgm:prSet/>
      <dgm:spPr/>
      <dgm:t>
        <a:bodyPr/>
        <a:lstStyle/>
        <a:p>
          <a:pPr rtl="0"/>
          <a:r>
            <a:rPr lang="en-US" noProof="0" dirty="0" err="1"/>
            <a:t>Paritarian</a:t>
          </a:r>
          <a:r>
            <a:rPr lang="en-US" noProof="0" dirty="0"/>
            <a:t> </a:t>
          </a:r>
          <a:r>
            <a:rPr lang="en-US" noProof="0" dirty="0" err="1"/>
            <a:t>Instititions</a:t>
          </a:r>
          <a:r>
            <a:rPr lang="en-US" noProof="0" dirty="0"/>
            <a:t> </a:t>
          </a:r>
        </a:p>
      </dgm:t>
    </dgm:pt>
    <dgm:pt modelId="{3F452959-FE2E-0E42-9BA8-7C4487ECC6AD}" type="parTrans" cxnId="{B0542A62-7F8C-D949-857F-65E3DB29CE0F}">
      <dgm:prSet/>
      <dgm:spPr/>
      <dgm:t>
        <a:bodyPr/>
        <a:lstStyle/>
        <a:p>
          <a:endParaRPr lang="it-IT"/>
        </a:p>
      </dgm:t>
    </dgm:pt>
    <dgm:pt modelId="{D27AD8FF-DD97-6C40-B378-BDC332395E3F}" type="sibTrans" cxnId="{B0542A62-7F8C-D949-857F-65E3DB29CE0F}">
      <dgm:prSet/>
      <dgm:spPr/>
      <dgm:t>
        <a:bodyPr/>
        <a:lstStyle/>
        <a:p>
          <a:endParaRPr lang="it-IT"/>
        </a:p>
      </dgm:t>
    </dgm:pt>
    <dgm:pt modelId="{FC0E9F19-7940-2D4C-AC45-FE49CAC998FA}">
      <dgm:prSet/>
      <dgm:spPr/>
      <dgm:t>
        <a:bodyPr/>
        <a:lstStyle/>
        <a:p>
          <a:pPr rtl="0"/>
          <a:r>
            <a:rPr lang="en-US" noProof="0" dirty="0"/>
            <a:t>Private Health Care Funds</a:t>
          </a:r>
        </a:p>
      </dgm:t>
    </dgm:pt>
    <dgm:pt modelId="{3494FA60-6629-8144-9EA5-1C93D525D1F1}" type="parTrans" cxnId="{F1EAC782-FB79-2D42-8D5B-9965BE1D65E7}">
      <dgm:prSet/>
      <dgm:spPr/>
      <dgm:t>
        <a:bodyPr/>
        <a:lstStyle/>
        <a:p>
          <a:endParaRPr lang="it-IT"/>
        </a:p>
      </dgm:t>
    </dgm:pt>
    <dgm:pt modelId="{787BD0B1-A64C-C341-8617-77F25C5B8812}" type="sibTrans" cxnId="{F1EAC782-FB79-2D42-8D5B-9965BE1D65E7}">
      <dgm:prSet/>
      <dgm:spPr/>
      <dgm:t>
        <a:bodyPr/>
        <a:lstStyle/>
        <a:p>
          <a:endParaRPr lang="it-IT"/>
        </a:p>
      </dgm:t>
    </dgm:pt>
    <dgm:pt modelId="{78CAC903-8D2A-5946-A7F0-ADFED7A9F370}">
      <dgm:prSet/>
      <dgm:spPr/>
      <dgm:t>
        <a:bodyPr/>
        <a:lstStyle/>
        <a:p>
          <a:pPr rtl="0"/>
          <a:r>
            <a:rPr lang="en-US" noProof="0"/>
            <a:t>Contributions </a:t>
          </a:r>
        </a:p>
      </dgm:t>
    </dgm:pt>
    <dgm:pt modelId="{0079A931-EDCC-9541-AF50-636B7F22F32E}" type="parTrans" cxnId="{68450D61-BC19-7C41-84B9-B2B4D3078447}">
      <dgm:prSet/>
      <dgm:spPr/>
      <dgm:t>
        <a:bodyPr/>
        <a:lstStyle/>
        <a:p>
          <a:endParaRPr lang="it-IT"/>
        </a:p>
      </dgm:t>
    </dgm:pt>
    <dgm:pt modelId="{37411073-4089-0548-B709-AFC10F0D7ED1}" type="sibTrans" cxnId="{68450D61-BC19-7C41-84B9-B2B4D3078447}">
      <dgm:prSet/>
      <dgm:spPr/>
      <dgm:t>
        <a:bodyPr/>
        <a:lstStyle/>
        <a:p>
          <a:endParaRPr lang="it-IT"/>
        </a:p>
      </dgm:t>
    </dgm:pt>
    <dgm:pt modelId="{DB5F7E84-81FE-5F45-8B62-1BCADD7091C5}">
      <dgm:prSet/>
      <dgm:spPr/>
      <dgm:t>
        <a:bodyPr/>
        <a:lstStyle/>
        <a:p>
          <a:pPr rtl="0"/>
          <a:r>
            <a:rPr lang="en-US" noProof="0"/>
            <a:t>Benefits - Level</a:t>
          </a:r>
        </a:p>
      </dgm:t>
    </dgm:pt>
    <dgm:pt modelId="{82CBBD18-5FEB-2444-B889-0EC20FF9E59D}" type="parTrans" cxnId="{B0F35C28-9C6F-354D-B99A-1FD5D30BD6CE}">
      <dgm:prSet/>
      <dgm:spPr/>
      <dgm:t>
        <a:bodyPr/>
        <a:lstStyle/>
        <a:p>
          <a:endParaRPr lang="it-IT"/>
        </a:p>
      </dgm:t>
    </dgm:pt>
    <dgm:pt modelId="{69FD1CA6-E8D0-1245-B69D-2BFDCD058BE9}" type="sibTrans" cxnId="{B0F35C28-9C6F-354D-B99A-1FD5D30BD6CE}">
      <dgm:prSet/>
      <dgm:spPr/>
      <dgm:t>
        <a:bodyPr/>
        <a:lstStyle/>
        <a:p>
          <a:endParaRPr lang="it-IT"/>
        </a:p>
      </dgm:t>
    </dgm:pt>
    <dgm:pt modelId="{536253D1-8F7B-D14D-8E08-9FFC849FF8AC}" type="pres">
      <dgm:prSet presAssocID="{EA400D86-DE77-BC4F-B0F3-3E90577F9BCC}" presName="vert0" presStyleCnt="0">
        <dgm:presLayoutVars>
          <dgm:dir/>
          <dgm:animOne val="branch"/>
          <dgm:animLvl val="lvl"/>
        </dgm:presLayoutVars>
      </dgm:prSet>
      <dgm:spPr/>
    </dgm:pt>
    <dgm:pt modelId="{5E4119F2-DDFF-C849-B8B0-892BA21016C5}" type="pres">
      <dgm:prSet presAssocID="{27CCC49F-4BE2-6E44-BF1D-294B3C993FA1}" presName="thickLine" presStyleLbl="alignNode1" presStyleIdx="0" presStyleCnt="1"/>
      <dgm:spPr/>
    </dgm:pt>
    <dgm:pt modelId="{37C1886C-28FE-3841-A321-DE24AF04FBC9}" type="pres">
      <dgm:prSet presAssocID="{27CCC49F-4BE2-6E44-BF1D-294B3C993FA1}" presName="horz1" presStyleCnt="0"/>
      <dgm:spPr/>
    </dgm:pt>
    <dgm:pt modelId="{969BF603-53D2-8F46-9DA5-4C6B07ED5FE7}" type="pres">
      <dgm:prSet presAssocID="{27CCC49F-4BE2-6E44-BF1D-294B3C993FA1}" presName="tx1" presStyleLbl="revTx" presStyleIdx="0" presStyleCnt="4"/>
      <dgm:spPr/>
    </dgm:pt>
    <dgm:pt modelId="{DB36BA1F-2456-5148-A188-A6BC8AB3135E}" type="pres">
      <dgm:prSet presAssocID="{27CCC49F-4BE2-6E44-BF1D-294B3C993FA1}" presName="vert1" presStyleCnt="0"/>
      <dgm:spPr/>
    </dgm:pt>
    <dgm:pt modelId="{D25943F9-589E-AA42-9997-D0C7DBD5F983}" type="pres">
      <dgm:prSet presAssocID="{FC0E9F19-7940-2D4C-AC45-FE49CAC998FA}" presName="vertSpace2a" presStyleCnt="0"/>
      <dgm:spPr/>
    </dgm:pt>
    <dgm:pt modelId="{57D2C15F-7872-7142-B80D-3CAC3A401485}" type="pres">
      <dgm:prSet presAssocID="{FC0E9F19-7940-2D4C-AC45-FE49CAC998FA}" presName="horz2" presStyleCnt="0"/>
      <dgm:spPr/>
    </dgm:pt>
    <dgm:pt modelId="{70F3C0D5-34C2-054F-96E0-E85CB70A4492}" type="pres">
      <dgm:prSet presAssocID="{FC0E9F19-7940-2D4C-AC45-FE49CAC998FA}" presName="horzSpace2" presStyleCnt="0"/>
      <dgm:spPr/>
    </dgm:pt>
    <dgm:pt modelId="{E177FA90-7720-C144-BD02-244EF929647F}" type="pres">
      <dgm:prSet presAssocID="{FC0E9F19-7940-2D4C-AC45-FE49CAC998FA}" presName="tx2" presStyleLbl="revTx" presStyleIdx="1" presStyleCnt="4"/>
      <dgm:spPr/>
    </dgm:pt>
    <dgm:pt modelId="{6C61E531-39E6-2E46-A816-81F012C2B729}" type="pres">
      <dgm:prSet presAssocID="{FC0E9F19-7940-2D4C-AC45-FE49CAC998FA}" presName="vert2" presStyleCnt="0"/>
      <dgm:spPr/>
    </dgm:pt>
    <dgm:pt modelId="{BE745972-C445-5A45-9F46-CE20B22490AA}" type="pres">
      <dgm:prSet presAssocID="{FC0E9F19-7940-2D4C-AC45-FE49CAC998FA}" presName="thinLine2b" presStyleLbl="callout" presStyleIdx="0" presStyleCnt="3"/>
      <dgm:spPr/>
    </dgm:pt>
    <dgm:pt modelId="{983746B8-1564-1446-81BE-3FEFAF0141A3}" type="pres">
      <dgm:prSet presAssocID="{FC0E9F19-7940-2D4C-AC45-FE49CAC998FA}" presName="vertSpace2b" presStyleCnt="0"/>
      <dgm:spPr/>
    </dgm:pt>
    <dgm:pt modelId="{A8D2017B-21E9-5E4E-9B05-C5761C1B2B38}" type="pres">
      <dgm:prSet presAssocID="{78CAC903-8D2A-5946-A7F0-ADFED7A9F370}" presName="horz2" presStyleCnt="0"/>
      <dgm:spPr/>
    </dgm:pt>
    <dgm:pt modelId="{B39E9805-4F94-5D4E-ABE5-0A7F62AF25F8}" type="pres">
      <dgm:prSet presAssocID="{78CAC903-8D2A-5946-A7F0-ADFED7A9F370}" presName="horzSpace2" presStyleCnt="0"/>
      <dgm:spPr/>
    </dgm:pt>
    <dgm:pt modelId="{B4067651-FB70-3B48-B3F1-F056EC099926}" type="pres">
      <dgm:prSet presAssocID="{78CAC903-8D2A-5946-A7F0-ADFED7A9F370}" presName="tx2" presStyleLbl="revTx" presStyleIdx="2" presStyleCnt="4"/>
      <dgm:spPr/>
    </dgm:pt>
    <dgm:pt modelId="{0873C513-8E76-0B43-A548-FFC23EE744C8}" type="pres">
      <dgm:prSet presAssocID="{78CAC903-8D2A-5946-A7F0-ADFED7A9F370}" presName="vert2" presStyleCnt="0"/>
      <dgm:spPr/>
    </dgm:pt>
    <dgm:pt modelId="{164B5806-C27C-A448-AB5D-927B1FAC8C4F}" type="pres">
      <dgm:prSet presAssocID="{78CAC903-8D2A-5946-A7F0-ADFED7A9F370}" presName="thinLine2b" presStyleLbl="callout" presStyleIdx="1" presStyleCnt="3"/>
      <dgm:spPr/>
    </dgm:pt>
    <dgm:pt modelId="{AF71021C-FBCE-FD44-942B-D5A803E926A7}" type="pres">
      <dgm:prSet presAssocID="{78CAC903-8D2A-5946-A7F0-ADFED7A9F370}" presName="vertSpace2b" presStyleCnt="0"/>
      <dgm:spPr/>
    </dgm:pt>
    <dgm:pt modelId="{6BCD3988-C62E-BC47-ACD0-32B0D144EA45}" type="pres">
      <dgm:prSet presAssocID="{DB5F7E84-81FE-5F45-8B62-1BCADD7091C5}" presName="horz2" presStyleCnt="0"/>
      <dgm:spPr/>
    </dgm:pt>
    <dgm:pt modelId="{938AF4D0-3B1F-AF4D-A4CF-1E6FE3616249}" type="pres">
      <dgm:prSet presAssocID="{DB5F7E84-81FE-5F45-8B62-1BCADD7091C5}" presName="horzSpace2" presStyleCnt="0"/>
      <dgm:spPr/>
    </dgm:pt>
    <dgm:pt modelId="{3E4B5C79-E90D-594A-97C1-419B58E3B0C7}" type="pres">
      <dgm:prSet presAssocID="{DB5F7E84-81FE-5F45-8B62-1BCADD7091C5}" presName="tx2" presStyleLbl="revTx" presStyleIdx="3" presStyleCnt="4"/>
      <dgm:spPr/>
    </dgm:pt>
    <dgm:pt modelId="{34C92CE3-A1FB-8A41-8A69-4B07413C0033}" type="pres">
      <dgm:prSet presAssocID="{DB5F7E84-81FE-5F45-8B62-1BCADD7091C5}" presName="vert2" presStyleCnt="0"/>
      <dgm:spPr/>
    </dgm:pt>
    <dgm:pt modelId="{ACD6593C-2B89-AF45-881C-42064EC70953}" type="pres">
      <dgm:prSet presAssocID="{DB5F7E84-81FE-5F45-8B62-1BCADD7091C5}" presName="thinLine2b" presStyleLbl="callout" presStyleIdx="2" presStyleCnt="3"/>
      <dgm:spPr/>
    </dgm:pt>
    <dgm:pt modelId="{C7779197-8E62-9746-82FB-5AEF3ADDD921}" type="pres">
      <dgm:prSet presAssocID="{DB5F7E84-81FE-5F45-8B62-1BCADD7091C5}" presName="vertSpace2b" presStyleCnt="0"/>
      <dgm:spPr/>
    </dgm:pt>
  </dgm:ptLst>
  <dgm:cxnLst>
    <dgm:cxn modelId="{B0F35C28-9C6F-354D-B99A-1FD5D30BD6CE}" srcId="{27CCC49F-4BE2-6E44-BF1D-294B3C993FA1}" destId="{DB5F7E84-81FE-5F45-8B62-1BCADD7091C5}" srcOrd="2" destOrd="0" parTransId="{82CBBD18-5FEB-2444-B889-0EC20FF9E59D}" sibTransId="{69FD1CA6-E8D0-1245-B69D-2BFDCD058BE9}"/>
    <dgm:cxn modelId="{68450D61-BC19-7C41-84B9-B2B4D3078447}" srcId="{27CCC49F-4BE2-6E44-BF1D-294B3C993FA1}" destId="{78CAC903-8D2A-5946-A7F0-ADFED7A9F370}" srcOrd="1" destOrd="0" parTransId="{0079A931-EDCC-9541-AF50-636B7F22F32E}" sibTransId="{37411073-4089-0548-B709-AFC10F0D7ED1}"/>
    <dgm:cxn modelId="{B0542A62-7F8C-D949-857F-65E3DB29CE0F}" srcId="{EA400D86-DE77-BC4F-B0F3-3E90577F9BCC}" destId="{27CCC49F-4BE2-6E44-BF1D-294B3C993FA1}" srcOrd="0" destOrd="0" parTransId="{3F452959-FE2E-0E42-9BA8-7C4487ECC6AD}" sibTransId="{D27AD8FF-DD97-6C40-B378-BDC332395E3F}"/>
    <dgm:cxn modelId="{F1EAC782-FB79-2D42-8D5B-9965BE1D65E7}" srcId="{27CCC49F-4BE2-6E44-BF1D-294B3C993FA1}" destId="{FC0E9F19-7940-2D4C-AC45-FE49CAC998FA}" srcOrd="0" destOrd="0" parTransId="{3494FA60-6629-8144-9EA5-1C93D525D1F1}" sibTransId="{787BD0B1-A64C-C341-8617-77F25C5B8812}"/>
    <dgm:cxn modelId="{4C3F9A8C-E86F-F341-9202-0A98A9F841A9}" type="presOf" srcId="{27CCC49F-4BE2-6E44-BF1D-294B3C993FA1}" destId="{969BF603-53D2-8F46-9DA5-4C6B07ED5FE7}" srcOrd="0" destOrd="0" presId="urn:microsoft.com/office/officeart/2008/layout/LinedList"/>
    <dgm:cxn modelId="{E542D3A2-1863-3646-BA98-02429E1943C5}" type="presOf" srcId="{78CAC903-8D2A-5946-A7F0-ADFED7A9F370}" destId="{B4067651-FB70-3B48-B3F1-F056EC099926}" srcOrd="0" destOrd="0" presId="urn:microsoft.com/office/officeart/2008/layout/LinedList"/>
    <dgm:cxn modelId="{22A3C1DA-0245-6744-88A2-1D5FF8126BAB}" type="presOf" srcId="{FC0E9F19-7940-2D4C-AC45-FE49CAC998FA}" destId="{E177FA90-7720-C144-BD02-244EF929647F}" srcOrd="0" destOrd="0" presId="urn:microsoft.com/office/officeart/2008/layout/LinedList"/>
    <dgm:cxn modelId="{D4CA08E2-FE40-6946-9B82-D2325586B208}" type="presOf" srcId="{DB5F7E84-81FE-5F45-8B62-1BCADD7091C5}" destId="{3E4B5C79-E90D-594A-97C1-419B58E3B0C7}" srcOrd="0" destOrd="0" presId="urn:microsoft.com/office/officeart/2008/layout/LinedList"/>
    <dgm:cxn modelId="{06C44EF1-5D79-3241-9D97-D8CEEE8B32EC}" type="presOf" srcId="{EA400D86-DE77-BC4F-B0F3-3E90577F9BCC}" destId="{536253D1-8F7B-D14D-8E08-9FFC849FF8AC}" srcOrd="0" destOrd="0" presId="urn:microsoft.com/office/officeart/2008/layout/LinedList"/>
    <dgm:cxn modelId="{010E1E7D-19EE-914D-BF11-D78A5256A93E}" type="presParOf" srcId="{536253D1-8F7B-D14D-8E08-9FFC849FF8AC}" destId="{5E4119F2-DDFF-C849-B8B0-892BA21016C5}" srcOrd="0" destOrd="0" presId="urn:microsoft.com/office/officeart/2008/layout/LinedList"/>
    <dgm:cxn modelId="{466A98FE-F5BA-E64C-9126-59BA0B941CF2}" type="presParOf" srcId="{536253D1-8F7B-D14D-8E08-9FFC849FF8AC}" destId="{37C1886C-28FE-3841-A321-DE24AF04FBC9}" srcOrd="1" destOrd="0" presId="urn:microsoft.com/office/officeart/2008/layout/LinedList"/>
    <dgm:cxn modelId="{A2328113-C42D-D545-B409-4892312B9F05}" type="presParOf" srcId="{37C1886C-28FE-3841-A321-DE24AF04FBC9}" destId="{969BF603-53D2-8F46-9DA5-4C6B07ED5FE7}" srcOrd="0" destOrd="0" presId="urn:microsoft.com/office/officeart/2008/layout/LinedList"/>
    <dgm:cxn modelId="{0E6770D4-3955-E24D-8C01-4B328C70B3D0}" type="presParOf" srcId="{37C1886C-28FE-3841-A321-DE24AF04FBC9}" destId="{DB36BA1F-2456-5148-A188-A6BC8AB3135E}" srcOrd="1" destOrd="0" presId="urn:microsoft.com/office/officeart/2008/layout/LinedList"/>
    <dgm:cxn modelId="{44F9CB2E-9A7E-A84D-8C39-C889F6979E98}" type="presParOf" srcId="{DB36BA1F-2456-5148-A188-A6BC8AB3135E}" destId="{D25943F9-589E-AA42-9997-D0C7DBD5F983}" srcOrd="0" destOrd="0" presId="urn:microsoft.com/office/officeart/2008/layout/LinedList"/>
    <dgm:cxn modelId="{6BB96F70-465A-D342-BBC3-ADB9FA216694}" type="presParOf" srcId="{DB36BA1F-2456-5148-A188-A6BC8AB3135E}" destId="{57D2C15F-7872-7142-B80D-3CAC3A401485}" srcOrd="1" destOrd="0" presId="urn:microsoft.com/office/officeart/2008/layout/LinedList"/>
    <dgm:cxn modelId="{7B132219-FF2E-A64C-BB2E-45C5458172F5}" type="presParOf" srcId="{57D2C15F-7872-7142-B80D-3CAC3A401485}" destId="{70F3C0D5-34C2-054F-96E0-E85CB70A4492}" srcOrd="0" destOrd="0" presId="urn:microsoft.com/office/officeart/2008/layout/LinedList"/>
    <dgm:cxn modelId="{20F69AD1-116D-A942-9947-A6FF42953C32}" type="presParOf" srcId="{57D2C15F-7872-7142-B80D-3CAC3A401485}" destId="{E177FA90-7720-C144-BD02-244EF929647F}" srcOrd="1" destOrd="0" presId="urn:microsoft.com/office/officeart/2008/layout/LinedList"/>
    <dgm:cxn modelId="{D284C9A2-C3D9-9A46-9590-16AA43E201DD}" type="presParOf" srcId="{57D2C15F-7872-7142-B80D-3CAC3A401485}" destId="{6C61E531-39E6-2E46-A816-81F012C2B729}" srcOrd="2" destOrd="0" presId="urn:microsoft.com/office/officeart/2008/layout/LinedList"/>
    <dgm:cxn modelId="{048F9A02-F22B-6948-86EE-0E136B79C379}" type="presParOf" srcId="{DB36BA1F-2456-5148-A188-A6BC8AB3135E}" destId="{BE745972-C445-5A45-9F46-CE20B22490AA}" srcOrd="2" destOrd="0" presId="urn:microsoft.com/office/officeart/2008/layout/LinedList"/>
    <dgm:cxn modelId="{87242156-D42D-E24A-AB91-FADC23F608DD}" type="presParOf" srcId="{DB36BA1F-2456-5148-A188-A6BC8AB3135E}" destId="{983746B8-1564-1446-81BE-3FEFAF0141A3}" srcOrd="3" destOrd="0" presId="urn:microsoft.com/office/officeart/2008/layout/LinedList"/>
    <dgm:cxn modelId="{C2208BE9-303E-CC49-86CB-20D9B01FA750}" type="presParOf" srcId="{DB36BA1F-2456-5148-A188-A6BC8AB3135E}" destId="{A8D2017B-21E9-5E4E-9B05-C5761C1B2B38}" srcOrd="4" destOrd="0" presId="urn:microsoft.com/office/officeart/2008/layout/LinedList"/>
    <dgm:cxn modelId="{0163A390-135D-1541-9A76-7BE2647C9084}" type="presParOf" srcId="{A8D2017B-21E9-5E4E-9B05-C5761C1B2B38}" destId="{B39E9805-4F94-5D4E-ABE5-0A7F62AF25F8}" srcOrd="0" destOrd="0" presId="urn:microsoft.com/office/officeart/2008/layout/LinedList"/>
    <dgm:cxn modelId="{29FC6CAF-CEA0-914A-AAFE-610CE0261CB0}" type="presParOf" srcId="{A8D2017B-21E9-5E4E-9B05-C5761C1B2B38}" destId="{B4067651-FB70-3B48-B3F1-F056EC099926}" srcOrd="1" destOrd="0" presId="urn:microsoft.com/office/officeart/2008/layout/LinedList"/>
    <dgm:cxn modelId="{C248D0C0-6122-A943-BD11-7DE06344D319}" type="presParOf" srcId="{A8D2017B-21E9-5E4E-9B05-C5761C1B2B38}" destId="{0873C513-8E76-0B43-A548-FFC23EE744C8}" srcOrd="2" destOrd="0" presId="urn:microsoft.com/office/officeart/2008/layout/LinedList"/>
    <dgm:cxn modelId="{AD130630-557F-0C4C-ACD8-CD8E6C6ADBFD}" type="presParOf" srcId="{DB36BA1F-2456-5148-A188-A6BC8AB3135E}" destId="{164B5806-C27C-A448-AB5D-927B1FAC8C4F}" srcOrd="5" destOrd="0" presId="urn:microsoft.com/office/officeart/2008/layout/LinedList"/>
    <dgm:cxn modelId="{44F5C3D7-B2E0-1A4B-B227-2601C990F3F4}" type="presParOf" srcId="{DB36BA1F-2456-5148-A188-A6BC8AB3135E}" destId="{AF71021C-FBCE-FD44-942B-D5A803E926A7}" srcOrd="6" destOrd="0" presId="urn:microsoft.com/office/officeart/2008/layout/LinedList"/>
    <dgm:cxn modelId="{14222BB3-88C6-6D46-9668-1FBBFFC7536E}" type="presParOf" srcId="{DB36BA1F-2456-5148-A188-A6BC8AB3135E}" destId="{6BCD3988-C62E-BC47-ACD0-32B0D144EA45}" srcOrd="7" destOrd="0" presId="urn:microsoft.com/office/officeart/2008/layout/LinedList"/>
    <dgm:cxn modelId="{E600CC8F-4341-394E-AE48-E83AEA66F19F}" type="presParOf" srcId="{6BCD3988-C62E-BC47-ACD0-32B0D144EA45}" destId="{938AF4D0-3B1F-AF4D-A4CF-1E6FE3616249}" srcOrd="0" destOrd="0" presId="urn:microsoft.com/office/officeart/2008/layout/LinedList"/>
    <dgm:cxn modelId="{6F73AB47-33AC-5949-AC0B-41A8D23F4588}" type="presParOf" srcId="{6BCD3988-C62E-BC47-ACD0-32B0D144EA45}" destId="{3E4B5C79-E90D-594A-97C1-419B58E3B0C7}" srcOrd="1" destOrd="0" presId="urn:microsoft.com/office/officeart/2008/layout/LinedList"/>
    <dgm:cxn modelId="{40179494-C863-1447-9014-BA9C5B8BFE93}" type="presParOf" srcId="{6BCD3988-C62E-BC47-ACD0-32B0D144EA45}" destId="{34C92CE3-A1FB-8A41-8A69-4B07413C0033}" srcOrd="2" destOrd="0" presId="urn:microsoft.com/office/officeart/2008/layout/LinedList"/>
    <dgm:cxn modelId="{FBEC20AC-D21E-5544-8F85-B264BD342848}" type="presParOf" srcId="{DB36BA1F-2456-5148-A188-A6BC8AB3135E}" destId="{ACD6593C-2B89-AF45-881C-42064EC70953}" srcOrd="8" destOrd="0" presId="urn:microsoft.com/office/officeart/2008/layout/LinedList"/>
    <dgm:cxn modelId="{0B2B5EBF-8A17-F04C-B01B-73007AB40218}" type="presParOf" srcId="{DB36BA1F-2456-5148-A188-A6BC8AB3135E}" destId="{C7779197-8E62-9746-82FB-5AEF3ADDD92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9B8646-8DE3-3246-B020-6CD4DF60E29E}" type="doc">
      <dgm:prSet loTypeId="urn:microsoft.com/office/officeart/2005/8/layout/h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6057772-E6F2-1442-8D69-8E6D2CFC95D2}">
      <dgm:prSet/>
      <dgm:spPr/>
      <dgm:t>
        <a:bodyPr/>
        <a:lstStyle/>
        <a:p>
          <a:pPr rtl="0"/>
          <a:r>
            <a:rPr lang="en-US"/>
            <a:t>Boosting the NCBAs power broker functions</a:t>
          </a:r>
        </a:p>
      </dgm:t>
    </dgm:pt>
    <dgm:pt modelId="{03C916AE-4934-4242-A8FF-0EB1ED144D96}" type="parTrans" cxnId="{0B840995-EDC7-1545-A3A6-DCCD261FBF6C}">
      <dgm:prSet/>
      <dgm:spPr/>
      <dgm:t>
        <a:bodyPr/>
        <a:lstStyle/>
        <a:p>
          <a:endParaRPr lang="it-IT"/>
        </a:p>
      </dgm:t>
    </dgm:pt>
    <dgm:pt modelId="{FE0F48B0-17E7-5641-AA41-5BFDA3E2B97B}" type="sibTrans" cxnId="{0B840995-EDC7-1545-A3A6-DCCD261FBF6C}">
      <dgm:prSet/>
      <dgm:spPr/>
      <dgm:t>
        <a:bodyPr/>
        <a:lstStyle/>
        <a:p>
          <a:endParaRPr lang="it-IT"/>
        </a:p>
      </dgm:t>
    </dgm:pt>
    <dgm:pt modelId="{C5DB1694-DF19-FB49-A5EB-C3CF4BB89A1B}">
      <dgm:prSet/>
      <dgm:spPr/>
      <dgm:t>
        <a:bodyPr/>
        <a:lstStyle/>
        <a:p>
          <a:pPr rtl="0"/>
          <a:r>
            <a:rPr lang="en-US" dirty="0"/>
            <a:t>Labor Inspectorate – INL 3/2018 Document</a:t>
          </a:r>
        </a:p>
      </dgm:t>
    </dgm:pt>
    <dgm:pt modelId="{40DC0C0F-A6EE-424F-8994-054ACE440A70}" type="parTrans" cxnId="{ABC51B0F-07D7-EC43-B9C4-F0350F8F8C87}">
      <dgm:prSet/>
      <dgm:spPr/>
      <dgm:t>
        <a:bodyPr/>
        <a:lstStyle/>
        <a:p>
          <a:endParaRPr lang="it-IT"/>
        </a:p>
      </dgm:t>
    </dgm:pt>
    <dgm:pt modelId="{1B74E60F-9440-ED4E-B6AB-B951CE2000F8}" type="sibTrans" cxnId="{ABC51B0F-07D7-EC43-B9C4-F0350F8F8C87}">
      <dgm:prSet/>
      <dgm:spPr/>
      <dgm:t>
        <a:bodyPr/>
        <a:lstStyle/>
        <a:p>
          <a:endParaRPr lang="it-IT"/>
        </a:p>
      </dgm:t>
    </dgm:pt>
    <dgm:pt modelId="{2A1149AF-076A-9743-B7F5-407287C1BA7D}">
      <dgm:prSet/>
      <dgm:spPr/>
      <dgm:t>
        <a:bodyPr/>
        <a:lstStyle/>
        <a:p>
          <a:pPr rtl="0"/>
          <a:r>
            <a:rPr lang="en-US" dirty="0"/>
            <a:t>CNEL&amp;INPS Unified Digital Archive </a:t>
          </a:r>
        </a:p>
      </dgm:t>
    </dgm:pt>
    <dgm:pt modelId="{C4E33252-5B5C-E449-AB48-08035F31C518}" type="parTrans" cxnId="{93534953-D746-E44F-A747-BEE732FD6F7F}">
      <dgm:prSet/>
      <dgm:spPr/>
      <dgm:t>
        <a:bodyPr/>
        <a:lstStyle/>
        <a:p>
          <a:endParaRPr lang="it-IT"/>
        </a:p>
      </dgm:t>
    </dgm:pt>
    <dgm:pt modelId="{AB66EA2E-ED4F-A444-AB06-A5A794A6E928}" type="sibTrans" cxnId="{93534953-D746-E44F-A747-BEE732FD6F7F}">
      <dgm:prSet/>
      <dgm:spPr/>
      <dgm:t>
        <a:bodyPr/>
        <a:lstStyle/>
        <a:p>
          <a:endParaRPr lang="it-IT"/>
        </a:p>
      </dgm:t>
    </dgm:pt>
    <dgm:pt modelId="{2B14B2AF-AEC0-9B49-B24D-E4CD877D191D}" type="pres">
      <dgm:prSet presAssocID="{EE9B8646-8DE3-3246-B020-6CD4DF60E29E}" presName="Name0" presStyleCnt="0">
        <dgm:presLayoutVars>
          <dgm:dir/>
          <dgm:animLvl val="lvl"/>
          <dgm:resizeHandles val="exact"/>
        </dgm:presLayoutVars>
      </dgm:prSet>
      <dgm:spPr/>
    </dgm:pt>
    <dgm:pt modelId="{A205DEC0-010A-A445-A4E6-36024FD4E8FF}" type="pres">
      <dgm:prSet presAssocID="{EE9B8646-8DE3-3246-B020-6CD4DF60E29E}" presName="tSp" presStyleCnt="0"/>
      <dgm:spPr/>
    </dgm:pt>
    <dgm:pt modelId="{15A7315D-1BC9-DA4A-A6FA-960F885BD7EE}" type="pres">
      <dgm:prSet presAssocID="{EE9B8646-8DE3-3246-B020-6CD4DF60E29E}" presName="bSp" presStyleCnt="0"/>
      <dgm:spPr/>
    </dgm:pt>
    <dgm:pt modelId="{1AD413F2-8A65-9644-82AD-47D91D558D79}" type="pres">
      <dgm:prSet presAssocID="{EE9B8646-8DE3-3246-B020-6CD4DF60E29E}" presName="process" presStyleCnt="0"/>
      <dgm:spPr/>
    </dgm:pt>
    <dgm:pt modelId="{298CA405-066E-2349-85E2-3B15526D394A}" type="pres">
      <dgm:prSet presAssocID="{46057772-E6F2-1442-8D69-8E6D2CFC95D2}" presName="composite1" presStyleCnt="0"/>
      <dgm:spPr/>
    </dgm:pt>
    <dgm:pt modelId="{9BC35FEC-5923-364D-ACBB-8021314DF227}" type="pres">
      <dgm:prSet presAssocID="{46057772-E6F2-1442-8D69-8E6D2CFC95D2}" presName="dummyNode1" presStyleLbl="node1" presStyleIdx="0" presStyleCnt="3"/>
      <dgm:spPr/>
    </dgm:pt>
    <dgm:pt modelId="{DB917D14-1CE9-8941-B816-A6309B69DC56}" type="pres">
      <dgm:prSet presAssocID="{46057772-E6F2-1442-8D69-8E6D2CFC95D2}" presName="childNode1" presStyleLbl="bgAcc1" presStyleIdx="0" presStyleCnt="3">
        <dgm:presLayoutVars>
          <dgm:bulletEnabled val="1"/>
        </dgm:presLayoutVars>
      </dgm:prSet>
      <dgm:spPr/>
    </dgm:pt>
    <dgm:pt modelId="{EB0537C8-263F-2F41-89ED-2EB75ABF68CD}" type="pres">
      <dgm:prSet presAssocID="{46057772-E6F2-1442-8D69-8E6D2CFC95D2}" presName="childNode1tx" presStyleLbl="bgAcc1" presStyleIdx="0" presStyleCnt="3">
        <dgm:presLayoutVars>
          <dgm:bulletEnabled val="1"/>
        </dgm:presLayoutVars>
      </dgm:prSet>
      <dgm:spPr/>
    </dgm:pt>
    <dgm:pt modelId="{8C91FA87-9DEA-164A-9404-C530A3D0EA16}" type="pres">
      <dgm:prSet presAssocID="{46057772-E6F2-1442-8D69-8E6D2CFC95D2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3BDA7000-D23D-8F42-B308-B946A83586DE}" type="pres">
      <dgm:prSet presAssocID="{46057772-E6F2-1442-8D69-8E6D2CFC95D2}" presName="connSite1" presStyleCnt="0"/>
      <dgm:spPr/>
    </dgm:pt>
    <dgm:pt modelId="{F5DEDC6C-4D5D-514C-9236-2A82724B2884}" type="pres">
      <dgm:prSet presAssocID="{FE0F48B0-17E7-5641-AA41-5BFDA3E2B97B}" presName="Name9" presStyleLbl="sibTrans2D1" presStyleIdx="0" presStyleCnt="2"/>
      <dgm:spPr/>
    </dgm:pt>
    <dgm:pt modelId="{FDEB0315-151C-EA47-88F7-FE5A62931F43}" type="pres">
      <dgm:prSet presAssocID="{C5DB1694-DF19-FB49-A5EB-C3CF4BB89A1B}" presName="composite2" presStyleCnt="0"/>
      <dgm:spPr/>
    </dgm:pt>
    <dgm:pt modelId="{6D495ED1-BA57-904D-BADA-A97D64FA620A}" type="pres">
      <dgm:prSet presAssocID="{C5DB1694-DF19-FB49-A5EB-C3CF4BB89A1B}" presName="dummyNode2" presStyleLbl="node1" presStyleIdx="0" presStyleCnt="3"/>
      <dgm:spPr/>
    </dgm:pt>
    <dgm:pt modelId="{A03C8CF1-58D7-8A4D-8AFD-BD246C776F26}" type="pres">
      <dgm:prSet presAssocID="{C5DB1694-DF19-FB49-A5EB-C3CF4BB89A1B}" presName="childNode2" presStyleLbl="bgAcc1" presStyleIdx="1" presStyleCnt="3">
        <dgm:presLayoutVars>
          <dgm:bulletEnabled val="1"/>
        </dgm:presLayoutVars>
      </dgm:prSet>
      <dgm:spPr/>
    </dgm:pt>
    <dgm:pt modelId="{4BD51B60-9232-7445-A297-3C776E1BE7DC}" type="pres">
      <dgm:prSet presAssocID="{C5DB1694-DF19-FB49-A5EB-C3CF4BB89A1B}" presName="childNode2tx" presStyleLbl="bgAcc1" presStyleIdx="1" presStyleCnt="3">
        <dgm:presLayoutVars>
          <dgm:bulletEnabled val="1"/>
        </dgm:presLayoutVars>
      </dgm:prSet>
      <dgm:spPr/>
    </dgm:pt>
    <dgm:pt modelId="{B6747A8F-C7A1-B846-977F-67A7E28F0B67}" type="pres">
      <dgm:prSet presAssocID="{C5DB1694-DF19-FB49-A5EB-C3CF4BB89A1B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0A9594ED-173E-F24C-BF3E-8DD2C19A45D3}" type="pres">
      <dgm:prSet presAssocID="{C5DB1694-DF19-FB49-A5EB-C3CF4BB89A1B}" presName="connSite2" presStyleCnt="0"/>
      <dgm:spPr/>
    </dgm:pt>
    <dgm:pt modelId="{A16367A1-351B-664F-9470-E84134E4B777}" type="pres">
      <dgm:prSet presAssocID="{1B74E60F-9440-ED4E-B6AB-B951CE2000F8}" presName="Name18" presStyleLbl="sibTrans2D1" presStyleIdx="1" presStyleCnt="2"/>
      <dgm:spPr/>
    </dgm:pt>
    <dgm:pt modelId="{62F3D688-049D-F44A-A535-4DDFCEF85141}" type="pres">
      <dgm:prSet presAssocID="{2A1149AF-076A-9743-B7F5-407287C1BA7D}" presName="composite1" presStyleCnt="0"/>
      <dgm:spPr/>
    </dgm:pt>
    <dgm:pt modelId="{9F9C90D5-DB2F-7342-8281-EF53FCCF26B6}" type="pres">
      <dgm:prSet presAssocID="{2A1149AF-076A-9743-B7F5-407287C1BA7D}" presName="dummyNode1" presStyleLbl="node1" presStyleIdx="1" presStyleCnt="3"/>
      <dgm:spPr/>
    </dgm:pt>
    <dgm:pt modelId="{5D34E9C1-B7D3-3143-BD1F-37C124AAF64D}" type="pres">
      <dgm:prSet presAssocID="{2A1149AF-076A-9743-B7F5-407287C1BA7D}" presName="childNode1" presStyleLbl="bgAcc1" presStyleIdx="2" presStyleCnt="3">
        <dgm:presLayoutVars>
          <dgm:bulletEnabled val="1"/>
        </dgm:presLayoutVars>
      </dgm:prSet>
      <dgm:spPr/>
    </dgm:pt>
    <dgm:pt modelId="{755208E9-FEC3-8B47-BF7D-A5DC0044C4BE}" type="pres">
      <dgm:prSet presAssocID="{2A1149AF-076A-9743-B7F5-407287C1BA7D}" presName="childNode1tx" presStyleLbl="bgAcc1" presStyleIdx="2" presStyleCnt="3">
        <dgm:presLayoutVars>
          <dgm:bulletEnabled val="1"/>
        </dgm:presLayoutVars>
      </dgm:prSet>
      <dgm:spPr/>
    </dgm:pt>
    <dgm:pt modelId="{04D1D374-AE67-BD44-98B7-E0F75CDAEE6A}" type="pres">
      <dgm:prSet presAssocID="{2A1149AF-076A-9743-B7F5-407287C1BA7D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66253791-E286-3E4A-B4CD-3A38B020CF7A}" type="pres">
      <dgm:prSet presAssocID="{2A1149AF-076A-9743-B7F5-407287C1BA7D}" presName="connSite1" presStyleCnt="0"/>
      <dgm:spPr/>
    </dgm:pt>
  </dgm:ptLst>
  <dgm:cxnLst>
    <dgm:cxn modelId="{ABC51B0F-07D7-EC43-B9C4-F0350F8F8C87}" srcId="{EE9B8646-8DE3-3246-B020-6CD4DF60E29E}" destId="{C5DB1694-DF19-FB49-A5EB-C3CF4BB89A1B}" srcOrd="1" destOrd="0" parTransId="{40DC0C0F-A6EE-424F-8994-054ACE440A70}" sibTransId="{1B74E60F-9440-ED4E-B6AB-B951CE2000F8}"/>
    <dgm:cxn modelId="{93534953-D746-E44F-A747-BEE732FD6F7F}" srcId="{EE9B8646-8DE3-3246-B020-6CD4DF60E29E}" destId="{2A1149AF-076A-9743-B7F5-407287C1BA7D}" srcOrd="2" destOrd="0" parTransId="{C4E33252-5B5C-E449-AB48-08035F31C518}" sibTransId="{AB66EA2E-ED4F-A444-AB06-A5A794A6E928}"/>
    <dgm:cxn modelId="{2AA20D81-DB06-C245-A978-D2347807F600}" type="presOf" srcId="{1B74E60F-9440-ED4E-B6AB-B951CE2000F8}" destId="{A16367A1-351B-664F-9470-E84134E4B777}" srcOrd="0" destOrd="0" presId="urn:microsoft.com/office/officeart/2005/8/layout/hProcess4"/>
    <dgm:cxn modelId="{08E88D84-797A-4C4F-B729-A88D2AB31585}" type="presOf" srcId="{46057772-E6F2-1442-8D69-8E6D2CFC95D2}" destId="{8C91FA87-9DEA-164A-9404-C530A3D0EA16}" srcOrd="0" destOrd="0" presId="urn:microsoft.com/office/officeart/2005/8/layout/hProcess4"/>
    <dgm:cxn modelId="{0B840995-EDC7-1545-A3A6-DCCD261FBF6C}" srcId="{EE9B8646-8DE3-3246-B020-6CD4DF60E29E}" destId="{46057772-E6F2-1442-8D69-8E6D2CFC95D2}" srcOrd="0" destOrd="0" parTransId="{03C916AE-4934-4242-A8FF-0EB1ED144D96}" sibTransId="{FE0F48B0-17E7-5641-AA41-5BFDA3E2B97B}"/>
    <dgm:cxn modelId="{5F542F9A-9973-534C-8505-8E74E6F113BD}" type="presOf" srcId="{C5DB1694-DF19-FB49-A5EB-C3CF4BB89A1B}" destId="{B6747A8F-C7A1-B846-977F-67A7E28F0B67}" srcOrd="0" destOrd="0" presId="urn:microsoft.com/office/officeart/2005/8/layout/hProcess4"/>
    <dgm:cxn modelId="{BF02449C-DFF4-1844-B0C2-D2F36AAE07C6}" type="presOf" srcId="{2A1149AF-076A-9743-B7F5-407287C1BA7D}" destId="{04D1D374-AE67-BD44-98B7-E0F75CDAEE6A}" srcOrd="0" destOrd="0" presId="urn:microsoft.com/office/officeart/2005/8/layout/hProcess4"/>
    <dgm:cxn modelId="{CB7894A2-01E7-D148-B7D6-93F3026FDDFE}" type="presOf" srcId="{FE0F48B0-17E7-5641-AA41-5BFDA3E2B97B}" destId="{F5DEDC6C-4D5D-514C-9236-2A82724B2884}" srcOrd="0" destOrd="0" presId="urn:microsoft.com/office/officeart/2005/8/layout/hProcess4"/>
    <dgm:cxn modelId="{0F6E15D3-2706-314B-A202-CD13D27463AF}" type="presOf" srcId="{EE9B8646-8DE3-3246-B020-6CD4DF60E29E}" destId="{2B14B2AF-AEC0-9B49-B24D-E4CD877D191D}" srcOrd="0" destOrd="0" presId="urn:microsoft.com/office/officeart/2005/8/layout/hProcess4"/>
    <dgm:cxn modelId="{54591F01-C650-3246-8FF3-A69A560E361E}" type="presParOf" srcId="{2B14B2AF-AEC0-9B49-B24D-E4CD877D191D}" destId="{A205DEC0-010A-A445-A4E6-36024FD4E8FF}" srcOrd="0" destOrd="0" presId="urn:microsoft.com/office/officeart/2005/8/layout/hProcess4"/>
    <dgm:cxn modelId="{8D94FD0A-54A7-4E41-B40A-401D3ADA4A82}" type="presParOf" srcId="{2B14B2AF-AEC0-9B49-B24D-E4CD877D191D}" destId="{15A7315D-1BC9-DA4A-A6FA-960F885BD7EE}" srcOrd="1" destOrd="0" presId="urn:microsoft.com/office/officeart/2005/8/layout/hProcess4"/>
    <dgm:cxn modelId="{08F09C28-433A-6546-B7E5-CFBC823E8C74}" type="presParOf" srcId="{2B14B2AF-AEC0-9B49-B24D-E4CD877D191D}" destId="{1AD413F2-8A65-9644-82AD-47D91D558D79}" srcOrd="2" destOrd="0" presId="urn:microsoft.com/office/officeart/2005/8/layout/hProcess4"/>
    <dgm:cxn modelId="{73A8AB59-DE87-FD46-8488-690238B11B0A}" type="presParOf" srcId="{1AD413F2-8A65-9644-82AD-47D91D558D79}" destId="{298CA405-066E-2349-85E2-3B15526D394A}" srcOrd="0" destOrd="0" presId="urn:microsoft.com/office/officeart/2005/8/layout/hProcess4"/>
    <dgm:cxn modelId="{2D092552-7AA9-9E42-8F7E-68E2D0C0D2D7}" type="presParOf" srcId="{298CA405-066E-2349-85E2-3B15526D394A}" destId="{9BC35FEC-5923-364D-ACBB-8021314DF227}" srcOrd="0" destOrd="0" presId="urn:microsoft.com/office/officeart/2005/8/layout/hProcess4"/>
    <dgm:cxn modelId="{CCA967AD-D400-2940-8C79-C8D5CD69C9CC}" type="presParOf" srcId="{298CA405-066E-2349-85E2-3B15526D394A}" destId="{DB917D14-1CE9-8941-B816-A6309B69DC56}" srcOrd="1" destOrd="0" presId="urn:microsoft.com/office/officeart/2005/8/layout/hProcess4"/>
    <dgm:cxn modelId="{9AF76979-F023-0345-9EFF-45FF61E9FE2D}" type="presParOf" srcId="{298CA405-066E-2349-85E2-3B15526D394A}" destId="{EB0537C8-263F-2F41-89ED-2EB75ABF68CD}" srcOrd="2" destOrd="0" presId="urn:microsoft.com/office/officeart/2005/8/layout/hProcess4"/>
    <dgm:cxn modelId="{338D6722-F6CE-F340-AA01-58A0A0F3AAEC}" type="presParOf" srcId="{298CA405-066E-2349-85E2-3B15526D394A}" destId="{8C91FA87-9DEA-164A-9404-C530A3D0EA16}" srcOrd="3" destOrd="0" presId="urn:microsoft.com/office/officeart/2005/8/layout/hProcess4"/>
    <dgm:cxn modelId="{71D28F23-C70E-164A-A47B-44FDCEF6459D}" type="presParOf" srcId="{298CA405-066E-2349-85E2-3B15526D394A}" destId="{3BDA7000-D23D-8F42-B308-B946A83586DE}" srcOrd="4" destOrd="0" presId="urn:microsoft.com/office/officeart/2005/8/layout/hProcess4"/>
    <dgm:cxn modelId="{E6B29291-6A9E-4C47-B75B-143A86132B2F}" type="presParOf" srcId="{1AD413F2-8A65-9644-82AD-47D91D558D79}" destId="{F5DEDC6C-4D5D-514C-9236-2A82724B2884}" srcOrd="1" destOrd="0" presId="urn:microsoft.com/office/officeart/2005/8/layout/hProcess4"/>
    <dgm:cxn modelId="{B957474B-8F84-0245-8091-33F3A3C06EC9}" type="presParOf" srcId="{1AD413F2-8A65-9644-82AD-47D91D558D79}" destId="{FDEB0315-151C-EA47-88F7-FE5A62931F43}" srcOrd="2" destOrd="0" presId="urn:microsoft.com/office/officeart/2005/8/layout/hProcess4"/>
    <dgm:cxn modelId="{03717E17-EEFE-7046-8804-DD8BBEC6CD44}" type="presParOf" srcId="{FDEB0315-151C-EA47-88F7-FE5A62931F43}" destId="{6D495ED1-BA57-904D-BADA-A97D64FA620A}" srcOrd="0" destOrd="0" presId="urn:microsoft.com/office/officeart/2005/8/layout/hProcess4"/>
    <dgm:cxn modelId="{75EEF797-82AF-754B-8FCC-43E586434BAF}" type="presParOf" srcId="{FDEB0315-151C-EA47-88F7-FE5A62931F43}" destId="{A03C8CF1-58D7-8A4D-8AFD-BD246C776F26}" srcOrd="1" destOrd="0" presId="urn:microsoft.com/office/officeart/2005/8/layout/hProcess4"/>
    <dgm:cxn modelId="{F40E2BBC-E36E-284D-B6EE-CD7E5D96C5AE}" type="presParOf" srcId="{FDEB0315-151C-EA47-88F7-FE5A62931F43}" destId="{4BD51B60-9232-7445-A297-3C776E1BE7DC}" srcOrd="2" destOrd="0" presId="urn:microsoft.com/office/officeart/2005/8/layout/hProcess4"/>
    <dgm:cxn modelId="{02E1EECE-B3EB-BB4A-9ED3-3B4E7D138F15}" type="presParOf" srcId="{FDEB0315-151C-EA47-88F7-FE5A62931F43}" destId="{B6747A8F-C7A1-B846-977F-67A7E28F0B67}" srcOrd="3" destOrd="0" presId="urn:microsoft.com/office/officeart/2005/8/layout/hProcess4"/>
    <dgm:cxn modelId="{C5517E37-B37F-AE42-9CED-D61BA385EB7F}" type="presParOf" srcId="{FDEB0315-151C-EA47-88F7-FE5A62931F43}" destId="{0A9594ED-173E-F24C-BF3E-8DD2C19A45D3}" srcOrd="4" destOrd="0" presId="urn:microsoft.com/office/officeart/2005/8/layout/hProcess4"/>
    <dgm:cxn modelId="{4B60DEA3-9DCB-9243-A634-1CF2B02CF6F5}" type="presParOf" srcId="{1AD413F2-8A65-9644-82AD-47D91D558D79}" destId="{A16367A1-351B-664F-9470-E84134E4B777}" srcOrd="3" destOrd="0" presId="urn:microsoft.com/office/officeart/2005/8/layout/hProcess4"/>
    <dgm:cxn modelId="{23856589-9307-9A4E-9D7F-A5523250DC83}" type="presParOf" srcId="{1AD413F2-8A65-9644-82AD-47D91D558D79}" destId="{62F3D688-049D-F44A-A535-4DDFCEF85141}" srcOrd="4" destOrd="0" presId="urn:microsoft.com/office/officeart/2005/8/layout/hProcess4"/>
    <dgm:cxn modelId="{ABB3856E-10B9-BF41-9167-9E8A2F437C5F}" type="presParOf" srcId="{62F3D688-049D-F44A-A535-4DDFCEF85141}" destId="{9F9C90D5-DB2F-7342-8281-EF53FCCF26B6}" srcOrd="0" destOrd="0" presId="urn:microsoft.com/office/officeart/2005/8/layout/hProcess4"/>
    <dgm:cxn modelId="{1EB243E6-1A43-B542-A8EE-0AD9AEA3FF7D}" type="presParOf" srcId="{62F3D688-049D-F44A-A535-4DDFCEF85141}" destId="{5D34E9C1-B7D3-3143-BD1F-37C124AAF64D}" srcOrd="1" destOrd="0" presId="urn:microsoft.com/office/officeart/2005/8/layout/hProcess4"/>
    <dgm:cxn modelId="{3149A499-5EFD-1B40-8AB8-3DA4438B7202}" type="presParOf" srcId="{62F3D688-049D-F44A-A535-4DDFCEF85141}" destId="{755208E9-FEC3-8B47-BF7D-A5DC0044C4BE}" srcOrd="2" destOrd="0" presId="urn:microsoft.com/office/officeart/2005/8/layout/hProcess4"/>
    <dgm:cxn modelId="{E239EEBF-67FD-4443-A5C8-BDE25EAAE162}" type="presParOf" srcId="{62F3D688-049D-F44A-A535-4DDFCEF85141}" destId="{04D1D374-AE67-BD44-98B7-E0F75CDAEE6A}" srcOrd="3" destOrd="0" presId="urn:microsoft.com/office/officeart/2005/8/layout/hProcess4"/>
    <dgm:cxn modelId="{35F57A1B-F1CB-564F-BDC1-92C718DBF0B3}" type="presParOf" srcId="{62F3D688-049D-F44A-A535-4DDFCEF85141}" destId="{66253791-E286-3E4A-B4CD-3A38B020CF7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E1275-4DA3-F74A-9C25-42C540411D29}">
      <dsp:nvSpPr>
        <dsp:cNvPr id="0" name=""/>
        <dsp:cNvSpPr/>
      </dsp:nvSpPr>
      <dsp:spPr>
        <a:xfrm>
          <a:off x="0" y="6306"/>
          <a:ext cx="6508377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Crisis of the Centralized Bargaining Structure</a:t>
          </a:r>
        </a:p>
      </dsp:txBody>
      <dsp:txXfrm>
        <a:off x="48547" y="54853"/>
        <a:ext cx="6411283" cy="897406"/>
      </dsp:txXfrm>
    </dsp:sp>
    <dsp:sp modelId="{86F87CD3-9C6B-5744-9C12-74AB8D2DFF1F}">
      <dsp:nvSpPr>
        <dsp:cNvPr id="0" name=""/>
        <dsp:cNvSpPr/>
      </dsp:nvSpPr>
      <dsp:spPr>
        <a:xfrm>
          <a:off x="0" y="1000806"/>
          <a:ext cx="6508377" cy="957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641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Employers Organizations Stepping Out (</a:t>
          </a:r>
          <a:r>
            <a:rPr lang="en-US" sz="2000" kern="1200" dirty="0" err="1"/>
            <a:t>Federdistribuzione</a:t>
          </a:r>
          <a:r>
            <a:rPr lang="en-US" sz="2000" kern="1200" dirty="0"/>
            <a:t> </a:t>
          </a:r>
          <a:r>
            <a:rPr lang="en-US" sz="2000" kern="1200" dirty="0" err="1"/>
            <a:t>vs</a:t>
          </a:r>
          <a:r>
            <a:rPr lang="en-US" sz="2000" kern="1200" dirty="0"/>
            <a:t> </a:t>
          </a:r>
          <a:r>
            <a:rPr lang="en-US" sz="2000" kern="1200" dirty="0" err="1"/>
            <a:t>Confcommercio</a:t>
          </a:r>
          <a:r>
            <a:rPr lang="en-US" sz="2000" kern="1200" dirty="0"/>
            <a:t>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Employers Stepping Out</a:t>
          </a:r>
        </a:p>
      </dsp:txBody>
      <dsp:txXfrm>
        <a:off x="0" y="1000806"/>
        <a:ext cx="6508377" cy="957375"/>
      </dsp:txXfrm>
    </dsp:sp>
    <dsp:sp modelId="{94A443B4-F265-B74F-8CF3-0FA3AEFF8901}">
      <dsp:nvSpPr>
        <dsp:cNvPr id="0" name=""/>
        <dsp:cNvSpPr/>
      </dsp:nvSpPr>
      <dsp:spPr>
        <a:xfrm>
          <a:off x="0" y="1958181"/>
          <a:ext cx="6508377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Lack of Statutory Union Recognition </a:t>
          </a:r>
        </a:p>
      </dsp:txBody>
      <dsp:txXfrm>
        <a:off x="48547" y="2006728"/>
        <a:ext cx="6411283" cy="897406"/>
      </dsp:txXfrm>
    </dsp:sp>
    <dsp:sp modelId="{7397973F-D0DC-2948-BA7C-537B9AB1EE01}">
      <dsp:nvSpPr>
        <dsp:cNvPr id="0" name=""/>
        <dsp:cNvSpPr/>
      </dsp:nvSpPr>
      <dsp:spPr>
        <a:xfrm>
          <a:off x="0" y="2952681"/>
          <a:ext cx="6508377" cy="957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641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The Saga of the 2011/2014 Framework Agreement </a:t>
          </a:r>
          <a:r>
            <a:rPr lang="mr-IN" sz="2000" kern="1200" dirty="0"/>
            <a:t>–</a:t>
          </a:r>
          <a:r>
            <a:rPr lang="en-US" sz="2000" kern="1200" dirty="0"/>
            <a:t> why and what 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More than 100 Frame Agreements</a:t>
          </a:r>
        </a:p>
      </dsp:txBody>
      <dsp:txXfrm>
        <a:off x="0" y="2952681"/>
        <a:ext cx="6508377" cy="9573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8752C-B18B-5D48-A926-B892D91C5502}">
      <dsp:nvSpPr>
        <dsp:cNvPr id="0" name=""/>
        <dsp:cNvSpPr/>
      </dsp:nvSpPr>
      <dsp:spPr>
        <a:xfrm>
          <a:off x="5954372" y="2424275"/>
          <a:ext cx="920739" cy="600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482"/>
              </a:lnTo>
              <a:lnTo>
                <a:pt x="920739" y="60048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75526-9C96-1E4F-9FB3-5A11D0844056}">
      <dsp:nvSpPr>
        <dsp:cNvPr id="0" name=""/>
        <dsp:cNvSpPr/>
      </dsp:nvSpPr>
      <dsp:spPr>
        <a:xfrm>
          <a:off x="3532428" y="1003134"/>
          <a:ext cx="2421944" cy="420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168"/>
              </a:lnTo>
              <a:lnTo>
                <a:pt x="2421944" y="210168"/>
              </a:lnTo>
              <a:lnTo>
                <a:pt x="2421944" y="4203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31EA5-92A4-4140-9999-CE19BC7C1570}">
      <dsp:nvSpPr>
        <dsp:cNvPr id="0" name=""/>
        <dsp:cNvSpPr/>
      </dsp:nvSpPr>
      <dsp:spPr>
        <a:xfrm>
          <a:off x="3532428" y="2424275"/>
          <a:ext cx="920739" cy="2021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1623"/>
              </a:lnTo>
              <a:lnTo>
                <a:pt x="920739" y="202162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6F81-F95F-D941-9D4E-B2AE38493648}">
      <dsp:nvSpPr>
        <dsp:cNvPr id="0" name=""/>
        <dsp:cNvSpPr/>
      </dsp:nvSpPr>
      <dsp:spPr>
        <a:xfrm>
          <a:off x="3532428" y="2424275"/>
          <a:ext cx="920739" cy="600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482"/>
              </a:lnTo>
              <a:lnTo>
                <a:pt x="920739" y="60048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03EDF-BCC3-0C46-8CAC-C8DA58DFF6E7}">
      <dsp:nvSpPr>
        <dsp:cNvPr id="0" name=""/>
        <dsp:cNvSpPr/>
      </dsp:nvSpPr>
      <dsp:spPr>
        <a:xfrm>
          <a:off x="3486708" y="1003134"/>
          <a:ext cx="91440" cy="4203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03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8844C-CA87-B841-BDC2-6E69F62C9BCC}">
      <dsp:nvSpPr>
        <dsp:cNvPr id="0" name=""/>
        <dsp:cNvSpPr/>
      </dsp:nvSpPr>
      <dsp:spPr>
        <a:xfrm>
          <a:off x="1110483" y="2424275"/>
          <a:ext cx="920739" cy="2021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1623"/>
              </a:lnTo>
              <a:lnTo>
                <a:pt x="920739" y="202162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4C827-C029-584F-B042-AB0A4DCF3650}">
      <dsp:nvSpPr>
        <dsp:cNvPr id="0" name=""/>
        <dsp:cNvSpPr/>
      </dsp:nvSpPr>
      <dsp:spPr>
        <a:xfrm>
          <a:off x="1110483" y="2424275"/>
          <a:ext cx="920739" cy="600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482"/>
              </a:lnTo>
              <a:lnTo>
                <a:pt x="920739" y="60048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7E9D2-2C39-D745-9B77-BDD07E45B26B}">
      <dsp:nvSpPr>
        <dsp:cNvPr id="0" name=""/>
        <dsp:cNvSpPr/>
      </dsp:nvSpPr>
      <dsp:spPr>
        <a:xfrm>
          <a:off x="1110483" y="1003134"/>
          <a:ext cx="2421944" cy="420337"/>
        </a:xfrm>
        <a:custGeom>
          <a:avLst/>
          <a:gdLst/>
          <a:ahLst/>
          <a:cxnLst/>
          <a:rect l="0" t="0" r="0" b="0"/>
          <a:pathLst>
            <a:path>
              <a:moveTo>
                <a:pt x="2421944" y="0"/>
              </a:moveTo>
              <a:lnTo>
                <a:pt x="2421944" y="210168"/>
              </a:lnTo>
              <a:lnTo>
                <a:pt x="0" y="210168"/>
              </a:lnTo>
              <a:lnTo>
                <a:pt x="0" y="4203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D0325-F82A-9343-B84A-63162C8D29B5}">
      <dsp:nvSpPr>
        <dsp:cNvPr id="0" name=""/>
        <dsp:cNvSpPr/>
      </dsp:nvSpPr>
      <dsp:spPr>
        <a:xfrm>
          <a:off x="3032026" y="2330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4F34C-2106-134C-9146-B8CD176DEECF}">
      <dsp:nvSpPr>
        <dsp:cNvPr id="0" name=""/>
        <dsp:cNvSpPr/>
      </dsp:nvSpPr>
      <dsp:spPr>
        <a:xfrm>
          <a:off x="3032026" y="2330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967816-BC71-CF49-AB4B-7DC29A9AB10F}">
      <dsp:nvSpPr>
        <dsp:cNvPr id="0" name=""/>
        <dsp:cNvSpPr/>
      </dsp:nvSpPr>
      <dsp:spPr>
        <a:xfrm>
          <a:off x="2531624" y="182475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/>
            <a:t>Scenarios</a:t>
          </a:r>
        </a:p>
      </dsp:txBody>
      <dsp:txXfrm>
        <a:off x="2531624" y="182475"/>
        <a:ext cx="2001607" cy="640514"/>
      </dsp:txXfrm>
    </dsp:sp>
    <dsp:sp modelId="{204FDF88-139E-C444-8DB5-1989B2ADCF8E}">
      <dsp:nvSpPr>
        <dsp:cNvPr id="0" name=""/>
        <dsp:cNvSpPr/>
      </dsp:nvSpPr>
      <dsp:spPr>
        <a:xfrm>
          <a:off x="610081" y="1423471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FA2FD-35F2-7542-970D-5421DF8A2410}">
      <dsp:nvSpPr>
        <dsp:cNvPr id="0" name=""/>
        <dsp:cNvSpPr/>
      </dsp:nvSpPr>
      <dsp:spPr>
        <a:xfrm>
          <a:off x="610081" y="1423471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5B544-FB54-D14A-B2A9-3901B7471FC9}">
      <dsp:nvSpPr>
        <dsp:cNvPr id="0" name=""/>
        <dsp:cNvSpPr/>
      </dsp:nvSpPr>
      <dsp:spPr>
        <a:xfrm>
          <a:off x="109679" y="1603616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noProof="0" dirty="0"/>
            <a:t>Normal Life</a:t>
          </a:r>
        </a:p>
      </dsp:txBody>
      <dsp:txXfrm>
        <a:off x="109679" y="1603616"/>
        <a:ext cx="2001607" cy="640514"/>
      </dsp:txXfrm>
    </dsp:sp>
    <dsp:sp modelId="{D7A4F08B-B86B-2048-8CED-524D62CD5145}">
      <dsp:nvSpPr>
        <dsp:cNvPr id="0" name=""/>
        <dsp:cNvSpPr/>
      </dsp:nvSpPr>
      <dsp:spPr>
        <a:xfrm>
          <a:off x="1911126" y="2844612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03F6B-D293-C848-A1B8-10F6D7EE96B6}">
      <dsp:nvSpPr>
        <dsp:cNvPr id="0" name=""/>
        <dsp:cNvSpPr/>
      </dsp:nvSpPr>
      <dsp:spPr>
        <a:xfrm>
          <a:off x="1911126" y="2844612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2AAA73-3F63-804C-9478-EDED37C2BA74}">
      <dsp:nvSpPr>
        <dsp:cNvPr id="0" name=""/>
        <dsp:cNvSpPr/>
      </dsp:nvSpPr>
      <dsp:spPr>
        <a:xfrm>
          <a:off x="1410724" y="3024757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 err="1"/>
            <a:t>Confcommercio</a:t>
          </a:r>
          <a:r>
            <a:rPr lang="en-US" sz="1500" kern="1200" noProof="0" dirty="0"/>
            <a:t> – the 2015 NCBA </a:t>
          </a:r>
        </a:p>
      </dsp:txBody>
      <dsp:txXfrm>
        <a:off x="1410724" y="3024757"/>
        <a:ext cx="2001607" cy="640514"/>
      </dsp:txXfrm>
    </dsp:sp>
    <dsp:sp modelId="{174BB66F-C6D8-0641-A2DD-58617394DB25}">
      <dsp:nvSpPr>
        <dsp:cNvPr id="0" name=""/>
        <dsp:cNvSpPr/>
      </dsp:nvSpPr>
      <dsp:spPr>
        <a:xfrm>
          <a:off x="1911126" y="4265753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1DAAE-B900-0145-AC5F-DDC00EF5A535}">
      <dsp:nvSpPr>
        <dsp:cNvPr id="0" name=""/>
        <dsp:cNvSpPr/>
      </dsp:nvSpPr>
      <dsp:spPr>
        <a:xfrm>
          <a:off x="1911126" y="4265753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C24BE-6D90-7440-BDCF-F107D0764A23}">
      <dsp:nvSpPr>
        <dsp:cNvPr id="0" name=""/>
        <dsp:cNvSpPr/>
      </dsp:nvSpPr>
      <dsp:spPr>
        <a:xfrm>
          <a:off x="1410724" y="4445898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 err="1"/>
            <a:t>Confesercenti</a:t>
          </a:r>
          <a:r>
            <a:rPr lang="en-US" sz="1500" kern="1200" noProof="0" dirty="0"/>
            <a:t> – the 2016 NCBA</a:t>
          </a:r>
        </a:p>
      </dsp:txBody>
      <dsp:txXfrm>
        <a:off x="1410724" y="4445898"/>
        <a:ext cx="2001607" cy="640514"/>
      </dsp:txXfrm>
    </dsp:sp>
    <dsp:sp modelId="{80DED00B-BF84-EB42-B976-2F04D4A3A2B2}">
      <dsp:nvSpPr>
        <dsp:cNvPr id="0" name=""/>
        <dsp:cNvSpPr/>
      </dsp:nvSpPr>
      <dsp:spPr>
        <a:xfrm>
          <a:off x="3032026" y="1423471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FEBF3-5BE0-9C46-94D5-FCC1E05899CF}">
      <dsp:nvSpPr>
        <dsp:cNvPr id="0" name=""/>
        <dsp:cNvSpPr/>
      </dsp:nvSpPr>
      <dsp:spPr>
        <a:xfrm>
          <a:off x="3032026" y="1423471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1C41B-F52D-4345-841D-5218385DEE3D}">
      <dsp:nvSpPr>
        <dsp:cNvPr id="0" name=""/>
        <dsp:cNvSpPr/>
      </dsp:nvSpPr>
      <dsp:spPr>
        <a:xfrm>
          <a:off x="2531624" y="1603616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noProof="0" dirty="0"/>
            <a:t>The New Normal?</a:t>
          </a:r>
        </a:p>
      </dsp:txBody>
      <dsp:txXfrm>
        <a:off x="2531624" y="1603616"/>
        <a:ext cx="2001607" cy="640514"/>
      </dsp:txXfrm>
    </dsp:sp>
    <dsp:sp modelId="{1DC00619-BD55-1743-BBCA-98231B095B5C}">
      <dsp:nvSpPr>
        <dsp:cNvPr id="0" name=""/>
        <dsp:cNvSpPr/>
      </dsp:nvSpPr>
      <dsp:spPr>
        <a:xfrm>
          <a:off x="4333071" y="2844612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F8F38-9AEF-0B45-8DD2-7389A3A7B289}">
      <dsp:nvSpPr>
        <dsp:cNvPr id="0" name=""/>
        <dsp:cNvSpPr/>
      </dsp:nvSpPr>
      <dsp:spPr>
        <a:xfrm>
          <a:off x="4333071" y="2844612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ACF48-7197-6E44-9E9B-CF9DC26A9167}">
      <dsp:nvSpPr>
        <dsp:cNvPr id="0" name=""/>
        <dsp:cNvSpPr/>
      </dsp:nvSpPr>
      <dsp:spPr>
        <a:xfrm>
          <a:off x="3832669" y="3024757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 err="1"/>
            <a:t>Federdistribuzione</a:t>
          </a:r>
          <a:r>
            <a:rPr lang="en-US" sz="1500" kern="1200" noProof="0" dirty="0"/>
            <a:t> – Under Bargaining – the 2011 NCBA</a:t>
          </a:r>
        </a:p>
      </dsp:txBody>
      <dsp:txXfrm>
        <a:off x="3832669" y="3024757"/>
        <a:ext cx="2001607" cy="640514"/>
      </dsp:txXfrm>
    </dsp:sp>
    <dsp:sp modelId="{D903F0F7-2090-DC4E-9E93-1CBCA8B45E49}">
      <dsp:nvSpPr>
        <dsp:cNvPr id="0" name=""/>
        <dsp:cNvSpPr/>
      </dsp:nvSpPr>
      <dsp:spPr>
        <a:xfrm>
          <a:off x="4333071" y="4265753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0208D-3AE0-FB48-9C0C-0089A24BB7C6}">
      <dsp:nvSpPr>
        <dsp:cNvPr id="0" name=""/>
        <dsp:cNvSpPr/>
      </dsp:nvSpPr>
      <dsp:spPr>
        <a:xfrm>
          <a:off x="4333071" y="4265753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44CB5-D724-8943-8CD7-8EA08DF3DA6C}">
      <dsp:nvSpPr>
        <dsp:cNvPr id="0" name=""/>
        <dsp:cNvSpPr/>
      </dsp:nvSpPr>
      <dsp:spPr>
        <a:xfrm>
          <a:off x="3832669" y="4445898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 err="1"/>
            <a:t>Distribuzione</a:t>
          </a:r>
          <a:r>
            <a:rPr lang="en-US" sz="1500" kern="1200" noProof="0" dirty="0"/>
            <a:t> </a:t>
          </a:r>
          <a:r>
            <a:rPr lang="en-US" sz="1500" kern="1200" noProof="0" dirty="0" err="1"/>
            <a:t>Cooperativa</a:t>
          </a:r>
          <a:r>
            <a:rPr lang="en-US" sz="1500" kern="1200" noProof="0" dirty="0"/>
            <a:t>– The 2011 NCBA</a:t>
          </a:r>
        </a:p>
      </dsp:txBody>
      <dsp:txXfrm>
        <a:off x="3832669" y="4445898"/>
        <a:ext cx="2001607" cy="640514"/>
      </dsp:txXfrm>
    </dsp:sp>
    <dsp:sp modelId="{74315ACE-5FA4-C04E-A1E0-6BDDE785D7E9}">
      <dsp:nvSpPr>
        <dsp:cNvPr id="0" name=""/>
        <dsp:cNvSpPr/>
      </dsp:nvSpPr>
      <dsp:spPr>
        <a:xfrm>
          <a:off x="5453971" y="1423471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12321-561A-6E4A-A7FB-D3D0DCA4FBA5}">
      <dsp:nvSpPr>
        <dsp:cNvPr id="0" name=""/>
        <dsp:cNvSpPr/>
      </dsp:nvSpPr>
      <dsp:spPr>
        <a:xfrm>
          <a:off x="5453971" y="1423471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14F8D-0A63-4A41-B96A-CBFFDDACB322}">
      <dsp:nvSpPr>
        <dsp:cNvPr id="0" name=""/>
        <dsp:cNvSpPr/>
      </dsp:nvSpPr>
      <dsp:spPr>
        <a:xfrm>
          <a:off x="4953569" y="1603616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noProof="0" dirty="0"/>
            <a:t>The Bogus Life</a:t>
          </a:r>
        </a:p>
      </dsp:txBody>
      <dsp:txXfrm>
        <a:off x="4953569" y="1603616"/>
        <a:ext cx="2001607" cy="640514"/>
      </dsp:txXfrm>
    </dsp:sp>
    <dsp:sp modelId="{D3D11728-A8D2-524A-A97D-F86056051D3D}">
      <dsp:nvSpPr>
        <dsp:cNvPr id="0" name=""/>
        <dsp:cNvSpPr/>
      </dsp:nvSpPr>
      <dsp:spPr>
        <a:xfrm>
          <a:off x="6755015" y="2844612"/>
          <a:ext cx="1000803" cy="100080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B7A10-7B04-5846-89BD-A07B5558D0BB}">
      <dsp:nvSpPr>
        <dsp:cNvPr id="0" name=""/>
        <dsp:cNvSpPr/>
      </dsp:nvSpPr>
      <dsp:spPr>
        <a:xfrm>
          <a:off x="6755015" y="2844612"/>
          <a:ext cx="1000803" cy="100080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CB1A1-9484-184F-9BE7-658511D0C7DB}">
      <dsp:nvSpPr>
        <dsp:cNvPr id="0" name=""/>
        <dsp:cNvSpPr/>
      </dsp:nvSpPr>
      <dsp:spPr>
        <a:xfrm>
          <a:off x="6254613" y="3024757"/>
          <a:ext cx="2001607" cy="64051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/>
            <a:t>XXX NCBAs </a:t>
          </a:r>
          <a:r>
            <a:rPr lang="mr-IN" sz="1500" kern="1200" noProof="0" dirty="0"/>
            <a:t>–</a:t>
          </a:r>
          <a:r>
            <a:rPr lang="en-US" sz="1500" kern="1200" noProof="0" dirty="0"/>
            <a:t> Increasing Data</a:t>
          </a:r>
        </a:p>
      </dsp:txBody>
      <dsp:txXfrm>
        <a:off x="6254613" y="3024757"/>
        <a:ext cx="2001607" cy="6405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843AF-4A89-7F4D-8B53-6F504274B08F}">
      <dsp:nvSpPr>
        <dsp:cNvPr id="0" name=""/>
        <dsp:cNvSpPr/>
      </dsp:nvSpPr>
      <dsp:spPr>
        <a:xfrm>
          <a:off x="0" y="0"/>
          <a:ext cx="356616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2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shade val="100000"/>
                <a:satMod val="15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00000"/>
                <a:green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90500" dist="63500" dir="5400000">
            <a:srgbClr val="FFFFFF">
              <a:alpha val="65000"/>
            </a:srgbClr>
          </a:innerShdw>
        </a:effectLst>
        <a:scene3d>
          <a:camera prst="orthographicFront">
            <a:rot lat="0" lon="0" rev="0"/>
          </a:camera>
          <a:lightRig rig="twoPt" dir="r">
            <a:rot lat="0" lon="0" rev="6000000"/>
          </a:lightRig>
        </a:scene3d>
        <a:sp3d prstMaterial="matte">
          <a:bevelT w="0" h="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C42448-17A5-D040-9C3B-EE05438B8F24}">
      <dsp:nvSpPr>
        <dsp:cNvPr id="0" name=""/>
        <dsp:cNvSpPr/>
      </dsp:nvSpPr>
      <dsp:spPr>
        <a:xfrm>
          <a:off x="0" y="0"/>
          <a:ext cx="713232" cy="391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/>
            <a:t>Labor Costs</a:t>
          </a:r>
        </a:p>
      </dsp:txBody>
      <dsp:txXfrm>
        <a:off x="0" y="0"/>
        <a:ext cx="713232" cy="3911600"/>
      </dsp:txXfrm>
    </dsp:sp>
    <dsp:sp modelId="{F6A69AB1-DFDA-084D-9784-B55B89402E7D}">
      <dsp:nvSpPr>
        <dsp:cNvPr id="0" name=""/>
        <dsp:cNvSpPr/>
      </dsp:nvSpPr>
      <dsp:spPr>
        <a:xfrm>
          <a:off x="766724" y="45982"/>
          <a:ext cx="2799435" cy="919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noProof="0"/>
            <a:t>Differences </a:t>
          </a:r>
        </a:p>
      </dsp:txBody>
      <dsp:txXfrm>
        <a:off x="766724" y="45982"/>
        <a:ext cx="2799435" cy="919646"/>
      </dsp:txXfrm>
    </dsp:sp>
    <dsp:sp modelId="{4B37CC8B-3CDF-DD4A-A890-DD262F0C186F}">
      <dsp:nvSpPr>
        <dsp:cNvPr id="0" name=""/>
        <dsp:cNvSpPr/>
      </dsp:nvSpPr>
      <dsp:spPr>
        <a:xfrm>
          <a:off x="713232" y="965628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55A6A18-21F0-1348-9872-58416526CEF5}">
      <dsp:nvSpPr>
        <dsp:cNvPr id="0" name=""/>
        <dsp:cNvSpPr/>
      </dsp:nvSpPr>
      <dsp:spPr>
        <a:xfrm>
          <a:off x="766724" y="1011610"/>
          <a:ext cx="2799435" cy="919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noProof="0"/>
            <a:t>Renewal Schemes </a:t>
          </a:r>
        </a:p>
      </dsp:txBody>
      <dsp:txXfrm>
        <a:off x="766724" y="1011610"/>
        <a:ext cx="2799435" cy="919646"/>
      </dsp:txXfrm>
    </dsp:sp>
    <dsp:sp modelId="{B7C6DB55-E390-4C40-BC06-FC2667DFD27D}">
      <dsp:nvSpPr>
        <dsp:cNvPr id="0" name=""/>
        <dsp:cNvSpPr/>
      </dsp:nvSpPr>
      <dsp:spPr>
        <a:xfrm>
          <a:off x="713232" y="1931257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394827F-CCED-D846-937B-4E9C242586BA}">
      <dsp:nvSpPr>
        <dsp:cNvPr id="0" name=""/>
        <dsp:cNvSpPr/>
      </dsp:nvSpPr>
      <dsp:spPr>
        <a:xfrm>
          <a:off x="766724" y="1977239"/>
          <a:ext cx="2799435" cy="919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noProof="0"/>
            <a:t>Bargaining Process</a:t>
          </a:r>
        </a:p>
      </dsp:txBody>
      <dsp:txXfrm>
        <a:off x="766724" y="1977239"/>
        <a:ext cx="2799435" cy="919646"/>
      </dsp:txXfrm>
    </dsp:sp>
    <dsp:sp modelId="{0E79ED3E-B4BC-344E-AD55-00BC731D6A67}">
      <dsp:nvSpPr>
        <dsp:cNvPr id="0" name=""/>
        <dsp:cNvSpPr/>
      </dsp:nvSpPr>
      <dsp:spPr>
        <a:xfrm>
          <a:off x="713232" y="2896885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6046C1-5BC4-2F4D-9D9C-3F64B63AF84D}">
      <dsp:nvSpPr>
        <dsp:cNvPr id="0" name=""/>
        <dsp:cNvSpPr/>
      </dsp:nvSpPr>
      <dsp:spPr>
        <a:xfrm>
          <a:off x="766724" y="2942867"/>
          <a:ext cx="2799435" cy="919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noProof="0"/>
            <a:t>Labor Inspectorate </a:t>
          </a:r>
        </a:p>
      </dsp:txBody>
      <dsp:txXfrm>
        <a:off x="766724" y="2942867"/>
        <a:ext cx="2799435" cy="919646"/>
      </dsp:txXfrm>
    </dsp:sp>
    <dsp:sp modelId="{D02E992E-E3E3-C141-ABC8-CF1FE4F6554E}">
      <dsp:nvSpPr>
        <dsp:cNvPr id="0" name=""/>
        <dsp:cNvSpPr/>
      </dsp:nvSpPr>
      <dsp:spPr>
        <a:xfrm>
          <a:off x="713232" y="3862514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4119F2-DDFF-C849-B8B0-892BA21016C5}">
      <dsp:nvSpPr>
        <dsp:cNvPr id="0" name=""/>
        <dsp:cNvSpPr/>
      </dsp:nvSpPr>
      <dsp:spPr>
        <a:xfrm>
          <a:off x="0" y="0"/>
          <a:ext cx="3566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BF603-53D2-8F46-9DA5-4C6B07ED5FE7}">
      <dsp:nvSpPr>
        <dsp:cNvPr id="0" name=""/>
        <dsp:cNvSpPr/>
      </dsp:nvSpPr>
      <dsp:spPr>
        <a:xfrm>
          <a:off x="0" y="0"/>
          <a:ext cx="713232" cy="391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noProof="0" dirty="0" err="1"/>
            <a:t>Paritarian</a:t>
          </a:r>
          <a:r>
            <a:rPr lang="en-US" sz="1000" kern="1200" noProof="0" dirty="0"/>
            <a:t> </a:t>
          </a:r>
          <a:r>
            <a:rPr lang="en-US" sz="1000" kern="1200" noProof="0" dirty="0" err="1"/>
            <a:t>Instititions</a:t>
          </a:r>
          <a:r>
            <a:rPr lang="en-US" sz="1000" kern="1200" noProof="0" dirty="0"/>
            <a:t> </a:t>
          </a:r>
        </a:p>
      </dsp:txBody>
      <dsp:txXfrm>
        <a:off x="0" y="0"/>
        <a:ext cx="713232" cy="3911600"/>
      </dsp:txXfrm>
    </dsp:sp>
    <dsp:sp modelId="{E177FA90-7720-C144-BD02-244EF929647F}">
      <dsp:nvSpPr>
        <dsp:cNvPr id="0" name=""/>
        <dsp:cNvSpPr/>
      </dsp:nvSpPr>
      <dsp:spPr>
        <a:xfrm>
          <a:off x="766724" y="61118"/>
          <a:ext cx="2799435" cy="1222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noProof="0" dirty="0"/>
            <a:t>Private Health Care Funds</a:t>
          </a:r>
        </a:p>
      </dsp:txBody>
      <dsp:txXfrm>
        <a:off x="766724" y="61118"/>
        <a:ext cx="2799435" cy="1222374"/>
      </dsp:txXfrm>
    </dsp:sp>
    <dsp:sp modelId="{BE745972-C445-5A45-9F46-CE20B22490AA}">
      <dsp:nvSpPr>
        <dsp:cNvPr id="0" name=""/>
        <dsp:cNvSpPr/>
      </dsp:nvSpPr>
      <dsp:spPr>
        <a:xfrm>
          <a:off x="713232" y="1283493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67651-FB70-3B48-B3F1-F056EC099926}">
      <dsp:nvSpPr>
        <dsp:cNvPr id="0" name=""/>
        <dsp:cNvSpPr/>
      </dsp:nvSpPr>
      <dsp:spPr>
        <a:xfrm>
          <a:off x="766724" y="1344612"/>
          <a:ext cx="2799435" cy="1222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noProof="0"/>
            <a:t>Contributions </a:t>
          </a:r>
        </a:p>
      </dsp:txBody>
      <dsp:txXfrm>
        <a:off x="766724" y="1344612"/>
        <a:ext cx="2799435" cy="1222374"/>
      </dsp:txXfrm>
    </dsp:sp>
    <dsp:sp modelId="{164B5806-C27C-A448-AB5D-927B1FAC8C4F}">
      <dsp:nvSpPr>
        <dsp:cNvPr id="0" name=""/>
        <dsp:cNvSpPr/>
      </dsp:nvSpPr>
      <dsp:spPr>
        <a:xfrm>
          <a:off x="713232" y="2566987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B5C79-E90D-594A-97C1-419B58E3B0C7}">
      <dsp:nvSpPr>
        <dsp:cNvPr id="0" name=""/>
        <dsp:cNvSpPr/>
      </dsp:nvSpPr>
      <dsp:spPr>
        <a:xfrm>
          <a:off x="766724" y="2628106"/>
          <a:ext cx="2799435" cy="1222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noProof="0"/>
            <a:t>Benefits - Level</a:t>
          </a:r>
        </a:p>
      </dsp:txBody>
      <dsp:txXfrm>
        <a:off x="766724" y="2628106"/>
        <a:ext cx="2799435" cy="1222374"/>
      </dsp:txXfrm>
    </dsp:sp>
    <dsp:sp modelId="{ACD6593C-2B89-AF45-881C-42064EC70953}">
      <dsp:nvSpPr>
        <dsp:cNvPr id="0" name=""/>
        <dsp:cNvSpPr/>
      </dsp:nvSpPr>
      <dsp:spPr>
        <a:xfrm>
          <a:off x="713232" y="3850481"/>
          <a:ext cx="28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17D14-1CE9-8941-B816-A6309B69DC56}">
      <dsp:nvSpPr>
        <dsp:cNvPr id="0" name=""/>
        <dsp:cNvSpPr/>
      </dsp:nvSpPr>
      <dsp:spPr>
        <a:xfrm>
          <a:off x="2322" y="1430682"/>
          <a:ext cx="2303967" cy="190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DEDC6C-4D5D-514C-9236-2A82724B2884}">
      <dsp:nvSpPr>
        <dsp:cNvPr id="0" name=""/>
        <dsp:cNvSpPr/>
      </dsp:nvSpPr>
      <dsp:spPr>
        <a:xfrm>
          <a:off x="1309486" y="1927787"/>
          <a:ext cx="2475086" cy="2475086"/>
        </a:xfrm>
        <a:prstGeom prst="leftCircularArrow">
          <a:avLst>
            <a:gd name="adj1" fmla="val 2891"/>
            <a:gd name="adj2" fmla="val 353517"/>
            <a:gd name="adj3" fmla="val 2129027"/>
            <a:gd name="adj4" fmla="val 9024489"/>
            <a:gd name="adj5" fmla="val 337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1FA87-9DEA-164A-9404-C530A3D0EA16}">
      <dsp:nvSpPr>
        <dsp:cNvPr id="0" name=""/>
        <dsp:cNvSpPr/>
      </dsp:nvSpPr>
      <dsp:spPr>
        <a:xfrm>
          <a:off x="514315" y="2923768"/>
          <a:ext cx="2047971" cy="814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Boosting the NCBAs power broker functions</a:t>
          </a:r>
        </a:p>
      </dsp:txBody>
      <dsp:txXfrm>
        <a:off x="538168" y="2947621"/>
        <a:ext cx="2000265" cy="766704"/>
      </dsp:txXfrm>
    </dsp:sp>
    <dsp:sp modelId="{A03C8CF1-58D7-8A4D-8AFD-BD246C776F26}">
      <dsp:nvSpPr>
        <dsp:cNvPr id="0" name=""/>
        <dsp:cNvSpPr/>
      </dsp:nvSpPr>
      <dsp:spPr>
        <a:xfrm>
          <a:off x="2902968" y="1430682"/>
          <a:ext cx="2303967" cy="190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367A1-351B-664F-9470-E84134E4B777}">
      <dsp:nvSpPr>
        <dsp:cNvPr id="0" name=""/>
        <dsp:cNvSpPr/>
      </dsp:nvSpPr>
      <dsp:spPr>
        <a:xfrm>
          <a:off x="4190932" y="284272"/>
          <a:ext cx="2769482" cy="2769482"/>
        </a:xfrm>
        <a:prstGeom prst="circularArrow">
          <a:avLst>
            <a:gd name="adj1" fmla="val 2583"/>
            <a:gd name="adj2" fmla="val 313680"/>
            <a:gd name="adj3" fmla="val 19510809"/>
            <a:gd name="adj4" fmla="val 12575511"/>
            <a:gd name="adj5" fmla="val 301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747A8F-C7A1-B846-977F-67A7E28F0B67}">
      <dsp:nvSpPr>
        <dsp:cNvPr id="0" name=""/>
        <dsp:cNvSpPr/>
      </dsp:nvSpPr>
      <dsp:spPr>
        <a:xfrm>
          <a:off x="3414960" y="1023477"/>
          <a:ext cx="2047971" cy="814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Labor Inspectorate – INL 3/2018 Document</a:t>
          </a:r>
        </a:p>
      </dsp:txBody>
      <dsp:txXfrm>
        <a:off x="3438813" y="1047330"/>
        <a:ext cx="2000265" cy="766704"/>
      </dsp:txXfrm>
    </dsp:sp>
    <dsp:sp modelId="{5D34E9C1-B7D3-3143-BD1F-37C124AAF64D}">
      <dsp:nvSpPr>
        <dsp:cNvPr id="0" name=""/>
        <dsp:cNvSpPr/>
      </dsp:nvSpPr>
      <dsp:spPr>
        <a:xfrm>
          <a:off x="5803613" y="1430682"/>
          <a:ext cx="2303967" cy="190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1D374-AE67-BD44-98B7-E0F75CDAEE6A}">
      <dsp:nvSpPr>
        <dsp:cNvPr id="0" name=""/>
        <dsp:cNvSpPr/>
      </dsp:nvSpPr>
      <dsp:spPr>
        <a:xfrm>
          <a:off x="6315606" y="2923768"/>
          <a:ext cx="2047971" cy="814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CNEL&amp;INPS Unified Digital Archive </a:t>
          </a:r>
        </a:p>
      </dsp:txBody>
      <dsp:txXfrm>
        <a:off x="6339459" y="2947621"/>
        <a:ext cx="2000265" cy="766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, contenuto 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A685205-BD60-4993-8CC6-3CD49ECD1897}" type="datetimeFigureOut">
              <a:rPr lang="it-IT" smtClean="0"/>
              <a:t>20/02/2018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136B94DB-4D3E-4BD1-8312-42D8B06D7731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NCBAs in Italy. Lack of Transparency?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375859"/>
          </a:xfrm>
        </p:spPr>
        <p:txBody>
          <a:bodyPr/>
          <a:lstStyle/>
          <a:p>
            <a:r>
              <a:rPr lang="it-IT" dirty="0"/>
              <a:t>Michele Faioli </a:t>
            </a:r>
          </a:p>
        </p:txBody>
      </p:sp>
    </p:spTree>
    <p:extLst>
      <p:ext uri="{BB962C8B-B14F-4D97-AF65-F5344CB8AC3E}">
        <p14:creationId xmlns:p14="http://schemas.microsoft.com/office/powerpoint/2010/main" val="803284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Thank</a:t>
            </a:r>
            <a:r>
              <a:rPr lang="it-IT" dirty="0"/>
              <a:t> </a:t>
            </a:r>
            <a:r>
              <a:rPr lang="it-IT" dirty="0" err="1"/>
              <a:t>you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9801"/>
            <a:ext cx="8379410" cy="19242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it-IT" dirty="0"/>
              <a:t>Michele Faioli</a:t>
            </a:r>
          </a:p>
          <a:p>
            <a:pPr marL="0" indent="0">
              <a:buNone/>
            </a:pPr>
            <a:r>
              <a:rPr lang="it-IT" dirty="0" err="1"/>
              <a:t>University</a:t>
            </a:r>
            <a:r>
              <a:rPr lang="it-IT" dirty="0"/>
              <a:t> of Rome Tor Vergata Law School &amp; CNEL </a:t>
            </a:r>
          </a:p>
          <a:p>
            <a:pPr marL="0" indent="0">
              <a:buNone/>
            </a:pPr>
            <a:r>
              <a:rPr lang="it-IT" dirty="0"/>
              <a:t>Email to - michele.faioli@uniroma2.it</a:t>
            </a:r>
          </a:p>
        </p:txBody>
      </p:sp>
    </p:spTree>
    <p:extLst>
      <p:ext uri="{BB962C8B-B14F-4D97-AF65-F5344CB8AC3E}">
        <p14:creationId xmlns:p14="http://schemas.microsoft.com/office/powerpoint/2010/main" val="132098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Smooth Chaos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Section</a:t>
            </a:r>
            <a:r>
              <a:rPr lang="it-IT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6673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8" y="280988"/>
            <a:ext cx="4608887" cy="3585804"/>
          </a:xfrm>
          <a:prstGeom prst="rect">
            <a:avLst/>
          </a:prstGeom>
        </p:spPr>
      </p:pic>
      <p:pic>
        <p:nvPicPr>
          <p:cNvPr id="3" name="Immagin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909" y="3391003"/>
            <a:ext cx="5327940" cy="2876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8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37" y="324240"/>
            <a:ext cx="6243449" cy="57487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Rettangolo 1"/>
          <p:cNvSpPr/>
          <p:nvPr/>
        </p:nvSpPr>
        <p:spPr>
          <a:xfrm flipH="1">
            <a:off x="7242237" y="2161595"/>
            <a:ext cx="1607884" cy="92333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endParaRPr lang="it-IT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02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Why</a:t>
            </a:r>
            <a:r>
              <a:rPr lang="it-IT" dirty="0"/>
              <a:t>?</a:t>
            </a: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165113"/>
              </p:ext>
            </p:extLst>
          </p:nvPr>
        </p:nvGraphicFramePr>
        <p:xfrm>
          <a:off x="2178423" y="2209800"/>
          <a:ext cx="6508377" cy="3916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Segnaposto immagine 6" descr="Foto del 14-10-16 alle 18.46.jpg"/>
          <p:cNvPicPr>
            <a:picLocks noGrp="1" noChangeAspect="1"/>
          </p:cNvPicPr>
          <p:nvPr>
            <p:ph type="pic" sz="quarter" idx="13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8" r="3813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94245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Commerce Sector(s) in Italy?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2</a:t>
            </a:r>
          </a:p>
        </p:txBody>
      </p:sp>
    </p:spTree>
    <p:extLst>
      <p:ext uri="{BB962C8B-B14F-4D97-AF65-F5344CB8AC3E}">
        <p14:creationId xmlns:p14="http://schemas.microsoft.com/office/powerpoint/2010/main" val="269217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252412"/>
            <a:ext cx="6508377" cy="747326"/>
          </a:xfrm>
        </p:spPr>
        <p:txBody>
          <a:bodyPr/>
          <a:lstStyle/>
          <a:p>
            <a:r>
              <a:rPr lang="it-IT" dirty="0" err="1"/>
              <a:t>NCBAs</a:t>
            </a:r>
            <a:r>
              <a:rPr lang="it-IT" dirty="0"/>
              <a:t> Commerce Sector(</a:t>
            </a:r>
            <a:r>
              <a:rPr lang="it-IT" dirty="0" err="1"/>
              <a:t>s</a:t>
            </a:r>
            <a:r>
              <a:rPr lang="it-IT" dirty="0"/>
              <a:t>)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258150"/>
              </p:ext>
            </p:extLst>
          </p:nvPr>
        </p:nvGraphicFramePr>
        <p:xfrm>
          <a:off x="457198" y="1202389"/>
          <a:ext cx="8365901" cy="5268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47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Main</a:t>
            </a:r>
            <a:r>
              <a:rPr lang="it-IT" dirty="0"/>
              <a:t> </a:t>
            </a:r>
            <a:r>
              <a:rPr lang="it-IT" dirty="0" err="1"/>
              <a:t>Problem</a:t>
            </a:r>
            <a:r>
              <a:rPr lang="it-IT" dirty="0"/>
              <a:t> 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0101146"/>
              </p:ext>
            </p:extLst>
          </p:nvPr>
        </p:nvGraphicFramePr>
        <p:xfrm>
          <a:off x="457200" y="2214563"/>
          <a:ext cx="3566160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9609709"/>
              </p:ext>
            </p:extLst>
          </p:nvPr>
        </p:nvGraphicFramePr>
        <p:xfrm>
          <a:off x="4282440" y="2214563"/>
          <a:ext cx="3566160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88617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99" y="324240"/>
            <a:ext cx="6508377" cy="959208"/>
          </a:xfrm>
        </p:spPr>
        <p:txBody>
          <a:bodyPr/>
          <a:lstStyle/>
          <a:p>
            <a:r>
              <a:rPr lang="en-US" dirty="0"/>
              <a:t>Recent Strategies 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0862"/>
              </p:ext>
            </p:extLst>
          </p:nvPr>
        </p:nvGraphicFramePr>
        <p:xfrm>
          <a:off x="457199" y="1364508"/>
          <a:ext cx="8365900" cy="4761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4090604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104</TotalTime>
  <Words>175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Plaza</vt:lpstr>
      <vt:lpstr>NCBAs in Italy. Lack of Transparency?</vt:lpstr>
      <vt:lpstr>Smooth Chaos</vt:lpstr>
      <vt:lpstr>PowerPoint Presentation</vt:lpstr>
      <vt:lpstr>PowerPoint Presentation</vt:lpstr>
      <vt:lpstr>Why?</vt:lpstr>
      <vt:lpstr>Commerce Sector(s) in Italy?</vt:lpstr>
      <vt:lpstr>NCBAs Commerce Sector(s)</vt:lpstr>
      <vt:lpstr>The Main Problem </vt:lpstr>
      <vt:lpstr>Recent Strategies </vt:lpstr>
      <vt:lpstr>Thank you</vt:lpstr>
    </vt:vector>
  </TitlesOfParts>
  <Company>CNEL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Biagiotti Marco</dc:creator>
  <cp:lastModifiedBy>Gunjan</cp:lastModifiedBy>
  <cp:revision>20</cp:revision>
  <dcterms:created xsi:type="dcterms:W3CDTF">2018-01-12T09:30:21Z</dcterms:created>
  <dcterms:modified xsi:type="dcterms:W3CDTF">2018-02-20T14:37:17Z</dcterms:modified>
</cp:coreProperties>
</file>