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14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74" r:id="rId2"/>
    <p:sldId id="259" r:id="rId3"/>
    <p:sldId id="260" r:id="rId4"/>
    <p:sldId id="262" r:id="rId5"/>
    <p:sldId id="263" r:id="rId6"/>
    <p:sldId id="261" r:id="rId7"/>
    <p:sldId id="264" r:id="rId8"/>
    <p:sldId id="265" r:id="rId9"/>
    <p:sldId id="266" r:id="rId10"/>
    <p:sldId id="267" r:id="rId11"/>
    <p:sldId id="276" r:id="rId12"/>
    <p:sldId id="268" r:id="rId13"/>
    <p:sldId id="269" r:id="rId14"/>
    <p:sldId id="270" r:id="rId15"/>
    <p:sldId id="272" r:id="rId16"/>
    <p:sldId id="273" r:id="rId17"/>
    <p:sldId id="275" r:id="rId18"/>
  </p:sldIdLst>
  <p:sldSz cx="9144000" cy="5143500" type="screen16x9"/>
  <p:notesSz cx="9866313" cy="6735763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21" userDrawn="1">
          <p15:clr>
            <a:srgbClr val="A4A3A4"/>
          </p15:clr>
        </p15:guide>
        <p15:guide id="2" pos="310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ACBB"/>
    <a:srgbClr val="FE4238"/>
    <a:srgbClr val="D56689"/>
    <a:srgbClr val="7DBF8E"/>
    <a:srgbClr val="DE676F"/>
    <a:srgbClr val="38C000"/>
    <a:srgbClr val="FFD600"/>
    <a:srgbClr val="CD0920"/>
    <a:srgbClr val="42C0AC"/>
    <a:srgbClr val="234D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01" autoAdjust="0"/>
    <p:restoredTop sz="89252" autoAdjust="0"/>
  </p:normalViewPr>
  <p:slideViewPr>
    <p:cSldViewPr snapToObjects="1">
      <p:cViewPr varScale="1">
        <p:scale>
          <a:sx n="147" d="100"/>
          <a:sy n="147" d="100"/>
        </p:scale>
        <p:origin x="684" y="12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178" d="100"/>
          <a:sy n="178" d="100"/>
        </p:scale>
        <p:origin x="3824" y="168"/>
      </p:cViewPr>
      <p:guideLst>
        <p:guide orient="horz" pos="2121"/>
        <p:guide pos="310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rgbClr val="38C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DBF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878-D444-9A33-9BD0E229DB18}"/>
              </c:ext>
            </c:extLst>
          </c:dPt>
          <c:dPt>
            <c:idx val="1"/>
            <c:invertIfNegative val="0"/>
            <c:bubble3D val="0"/>
            <c:spPr>
              <a:solidFill>
                <a:srgbClr val="7DBF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0DE-7949-BF19-5387D2CC74F2}"/>
              </c:ext>
            </c:extLst>
          </c:dPt>
          <c:dPt>
            <c:idx val="2"/>
            <c:invertIfNegative val="0"/>
            <c:bubble3D val="0"/>
            <c:spPr>
              <a:solidFill>
                <a:srgbClr val="7DBF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0DE-7949-BF19-5387D2CC74F2}"/>
              </c:ext>
            </c:extLst>
          </c:dPt>
          <c:dPt>
            <c:idx val="3"/>
            <c:invertIfNegative val="0"/>
            <c:bubble3D val="0"/>
            <c:spPr>
              <a:solidFill>
                <a:srgbClr val="7DBF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50DE-7949-BF19-5387D2CC74F2}"/>
              </c:ext>
            </c:extLst>
          </c:dPt>
          <c:cat>
            <c:strRef>
              <c:f>Tabelle1!$A$2:$A$5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78-D444-9A33-9BD0E229DB18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Datenreihe 2</c:v>
                </c:pt>
              </c:strCache>
            </c:strRef>
          </c:tx>
          <c:spPr>
            <a:solidFill>
              <a:srgbClr val="FE4238"/>
            </a:solidFill>
            <a:ln>
              <a:noFill/>
            </a:ln>
            <a:effectLst/>
          </c:spPr>
          <c:invertIfNegative val="0"/>
          <c:cat>
            <c:strRef>
              <c:f>Tabelle1!$A$2:$A$5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Tabelle1!$C$2:$C$5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878-D444-9A33-9BD0E229DB18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Datenreihe 3</c:v>
                </c:pt>
              </c:strCache>
            </c:strRef>
          </c:tx>
          <c:spPr>
            <a:solidFill>
              <a:srgbClr val="7FACBB"/>
            </a:solidFill>
            <a:ln>
              <a:noFill/>
            </a:ln>
            <a:effectLst/>
          </c:spPr>
          <c:invertIfNegative val="0"/>
          <c:cat>
            <c:strRef>
              <c:f>Tabelle1!$A$2:$A$5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Tabelle1!$D$2:$D$5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878-D444-9A33-9BD0E229DB18}"/>
            </c:ext>
          </c:extLst>
        </c:ser>
        <c:ser>
          <c:idx val="3"/>
          <c:order val="3"/>
          <c:tx>
            <c:strRef>
              <c:f>Tabelle1!$E$1</c:f>
              <c:strCache>
                <c:ptCount val="1"/>
                <c:pt idx="0">
                  <c:v>Datenreihe 4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cat>
            <c:strRef>
              <c:f>Tabelle1!$A$2:$A$5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Tabelle1!$E$2:$E$5</c:f>
              <c:numCache>
                <c:formatCode>General</c:formatCode>
                <c:ptCount val="4"/>
                <c:pt idx="0">
                  <c:v>2</c:v>
                </c:pt>
                <c:pt idx="1">
                  <c:v>3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878-D444-9A33-9BD0E229DB18}"/>
            </c:ext>
          </c:extLst>
        </c:ser>
        <c:ser>
          <c:idx val="4"/>
          <c:order val="4"/>
          <c:tx>
            <c:strRef>
              <c:f>Tabelle1!$F$1</c:f>
              <c:strCache>
                <c:ptCount val="1"/>
                <c:pt idx="0">
                  <c:v>Datenreihe 42</c:v>
                </c:pt>
              </c:strCache>
            </c:strRef>
          </c:tx>
          <c:spPr>
            <a:solidFill>
              <a:srgbClr val="D56689"/>
            </a:solidFill>
            <a:ln>
              <a:noFill/>
            </a:ln>
            <a:effectLst/>
          </c:spPr>
          <c:invertIfNegative val="0"/>
          <c:cat>
            <c:strRef>
              <c:f>Tabelle1!$A$2:$A$5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Tabelle1!$F$2:$F$5</c:f>
              <c:numCache>
                <c:formatCode>General</c:formatCode>
                <c:ptCount val="4"/>
                <c:pt idx="0">
                  <c:v>1</c:v>
                </c:pt>
                <c:pt idx="1">
                  <c:v>3</c:v>
                </c:pt>
                <c:pt idx="2">
                  <c:v>2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878-D444-9A33-9BD0E229DB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61860096"/>
        <c:axId val="1661861728"/>
      </c:barChart>
      <c:catAx>
        <c:axId val="1661860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661861728"/>
        <c:crosses val="autoZero"/>
        <c:auto val="1"/>
        <c:lblAlgn val="ctr"/>
        <c:lblOffset val="100"/>
        <c:noMultiLvlLbl val="0"/>
      </c:catAx>
      <c:valAx>
        <c:axId val="1661861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661860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6478" cy="337166"/>
          </a:xfrm>
          <a:prstGeom prst="rect">
            <a:avLst/>
          </a:prstGeom>
        </p:spPr>
        <p:txBody>
          <a:bodyPr vert="horz" lIns="90763" tIns="45382" rIns="90763" bIns="45382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587533" y="0"/>
            <a:ext cx="4276478" cy="337166"/>
          </a:xfrm>
          <a:prstGeom prst="rect">
            <a:avLst/>
          </a:prstGeom>
        </p:spPr>
        <p:txBody>
          <a:bodyPr vert="horz" lIns="90763" tIns="45382" rIns="90763" bIns="45382" rtlCol="0"/>
          <a:lstStyle>
            <a:lvl1pPr algn="r">
              <a:defRPr sz="1200"/>
            </a:lvl1pPr>
          </a:lstStyle>
          <a:p>
            <a:fld id="{73D7158F-8BB4-4E26-A560-C1A194264F3A}" type="datetimeFigureOut">
              <a:rPr lang="de-DE" smtClean="0"/>
              <a:t>08.10.2019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6397521"/>
            <a:ext cx="4276478" cy="337165"/>
          </a:xfrm>
          <a:prstGeom prst="rect">
            <a:avLst/>
          </a:prstGeom>
        </p:spPr>
        <p:txBody>
          <a:bodyPr vert="horz" lIns="90763" tIns="45382" rIns="90763" bIns="45382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587533" y="6397521"/>
            <a:ext cx="4276478" cy="337165"/>
          </a:xfrm>
          <a:prstGeom prst="rect">
            <a:avLst/>
          </a:prstGeom>
        </p:spPr>
        <p:txBody>
          <a:bodyPr vert="horz" lIns="90763" tIns="45382" rIns="90763" bIns="45382" rtlCol="0" anchor="b"/>
          <a:lstStyle>
            <a:lvl1pPr algn="r">
              <a:defRPr sz="1200"/>
            </a:lvl1pPr>
          </a:lstStyle>
          <a:p>
            <a:fld id="{02B151FA-8529-487B-B190-E7CEBA7406E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83805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275402" cy="336788"/>
          </a:xfrm>
          <a:prstGeom prst="rect">
            <a:avLst/>
          </a:prstGeom>
        </p:spPr>
        <p:txBody>
          <a:bodyPr vert="horz" lIns="90763" tIns="45382" rIns="90763" bIns="45382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588629" y="0"/>
            <a:ext cx="4275402" cy="336788"/>
          </a:xfrm>
          <a:prstGeom prst="rect">
            <a:avLst/>
          </a:prstGeom>
        </p:spPr>
        <p:txBody>
          <a:bodyPr vert="horz" lIns="90763" tIns="45382" rIns="90763" bIns="45382" rtlCol="0"/>
          <a:lstStyle>
            <a:lvl1pPr algn="r">
              <a:defRPr sz="1200"/>
            </a:lvl1pPr>
          </a:lstStyle>
          <a:p>
            <a:fld id="{3437E747-D53B-4277-8C2E-86CDF3A9008E}" type="datetimeFigureOut">
              <a:rPr lang="de-AT" smtClean="0"/>
              <a:t>08.10.2019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689225" y="504825"/>
            <a:ext cx="4487863" cy="25257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63" tIns="45382" rIns="90763" bIns="45382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86632" y="3199488"/>
            <a:ext cx="7893050" cy="3031094"/>
          </a:xfrm>
          <a:prstGeom prst="rect">
            <a:avLst/>
          </a:prstGeom>
        </p:spPr>
        <p:txBody>
          <a:bodyPr vert="horz" lIns="90763" tIns="45382" rIns="90763" bIns="45382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2" y="6397806"/>
            <a:ext cx="4275402" cy="336788"/>
          </a:xfrm>
          <a:prstGeom prst="rect">
            <a:avLst/>
          </a:prstGeom>
        </p:spPr>
        <p:txBody>
          <a:bodyPr vert="horz" lIns="90763" tIns="45382" rIns="90763" bIns="45382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588629" y="6397806"/>
            <a:ext cx="4275402" cy="336788"/>
          </a:xfrm>
          <a:prstGeom prst="rect">
            <a:avLst/>
          </a:prstGeom>
        </p:spPr>
        <p:txBody>
          <a:bodyPr vert="horz" lIns="90763" tIns="45382" rIns="90763" bIns="45382" rtlCol="0" anchor="b"/>
          <a:lstStyle>
            <a:lvl1pPr algn="r">
              <a:defRPr sz="1200"/>
            </a:lvl1pPr>
          </a:lstStyle>
          <a:p>
            <a:fld id="{013C9AE2-7D76-4791-B6EB-95F51674EAD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35848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 10">
            <a:extLst>
              <a:ext uri="{FF2B5EF4-FFF2-40B4-BE49-F238E27FC236}">
                <a16:creationId xmlns:a16="http://schemas.microsoft.com/office/drawing/2014/main" id="{1268DA81-81E7-C04D-8A6D-944D95953F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090" t="11597" r="12666" b="11597"/>
          <a:stretch/>
        </p:blipFill>
        <p:spPr>
          <a:xfrm>
            <a:off x="3698" y="5575"/>
            <a:ext cx="9140302" cy="514350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DAD09BF-7927-1D49-B352-0E2474629433}"/>
              </a:ext>
            </a:extLst>
          </p:cNvPr>
          <p:cNvSpPr txBox="1"/>
          <p:nvPr userDrawn="1"/>
        </p:nvSpPr>
        <p:spPr>
          <a:xfrm>
            <a:off x="3698" y="346461"/>
            <a:ext cx="1528170" cy="220109"/>
          </a:xfrm>
          <a:prstGeom prst="rect">
            <a:avLst/>
          </a:prstGeom>
          <a:solidFill>
            <a:srgbClr val="CD0920"/>
          </a:solidFill>
        </p:spPr>
        <p:txBody>
          <a:bodyPr vert="horz" wrap="square" lIns="68580" tIns="0" rIns="68580" bIns="35100" rtlCol="0" anchor="ctr" anchorCtr="0">
            <a:spAutoFit/>
          </a:bodyPr>
          <a:lstStyle/>
          <a:p>
            <a:pPr algn="dist"/>
            <a:endParaRPr lang="de-DE" sz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extfeld 4"/>
          <p:cNvSpPr txBox="1"/>
          <p:nvPr userDrawn="1"/>
        </p:nvSpPr>
        <p:spPr>
          <a:xfrm>
            <a:off x="235518" y="346461"/>
            <a:ext cx="1528170" cy="220109"/>
          </a:xfrm>
          <a:prstGeom prst="rect">
            <a:avLst/>
          </a:prstGeom>
          <a:solidFill>
            <a:srgbClr val="CD0920"/>
          </a:solidFill>
        </p:spPr>
        <p:txBody>
          <a:bodyPr vert="horz" wrap="square" lIns="68580" tIns="0" rIns="68580" bIns="35100" rtlCol="0" anchor="ctr" anchorCtr="0">
            <a:spAutoFit/>
          </a:bodyPr>
          <a:lstStyle/>
          <a:p>
            <a:pPr algn="dist"/>
            <a:r>
              <a:rPr lang="de-DE" sz="1200" dirty="0" err="1">
                <a:solidFill>
                  <a:schemeClr val="bg1"/>
                </a:solidFill>
                <a:latin typeface="+mj-lt"/>
              </a:rPr>
              <a:t>www.oegbverlag.at</a:t>
            </a:r>
            <a:endParaRPr lang="de-DE" sz="1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18015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anchor="ctr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FF811B48-B893-7D4E-8B96-9D38DC0D89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44208" y="4824570"/>
            <a:ext cx="792088" cy="177450"/>
          </a:xfrm>
          <a:prstGeom prst="rect">
            <a:avLst/>
          </a:prstGeom>
        </p:spPr>
        <p:txBody>
          <a:bodyPr/>
          <a:lstStyle>
            <a:lvl1pPr algn="l">
              <a:defRPr sz="82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D18DEE28-E72E-1948-B245-D13E9929B40F}" type="datetime1">
              <a:rPr lang="de-AT" smtClean="0"/>
              <a:t>08.10.2019</a:t>
            </a:fld>
            <a:endParaRPr lang="de-DE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4513D322-762B-DE40-AF91-F133046DE8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08304" y="4824570"/>
            <a:ext cx="576064" cy="177450"/>
          </a:xfrm>
          <a:prstGeom prst="rect">
            <a:avLst/>
          </a:prstGeom>
        </p:spPr>
        <p:txBody>
          <a:bodyPr/>
          <a:lstStyle>
            <a:lvl1pPr algn="l">
              <a:defRPr sz="82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D07C5A3-A532-484E-8E5F-CB35090D18A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8E622760-2A26-C444-8D2D-C9BD7F384E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7784" y="4824570"/>
            <a:ext cx="3744416" cy="177450"/>
          </a:xfrm>
          <a:prstGeom prst="rect">
            <a:avLst/>
          </a:prstGeom>
        </p:spPr>
        <p:txBody>
          <a:bodyPr/>
          <a:lstStyle>
            <a:lvl1pPr algn="l">
              <a:defRPr sz="82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dirty="0"/>
              <a:t>Fußzeile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anchor="ctr"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3" name="Datumsplatzhalter 3">
            <a:extLst>
              <a:ext uri="{FF2B5EF4-FFF2-40B4-BE49-F238E27FC236}">
                <a16:creationId xmlns:a16="http://schemas.microsoft.com/office/drawing/2014/main" id="{325F9E31-2952-D045-B02E-82E490B4BD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44208" y="4824570"/>
            <a:ext cx="792088" cy="177450"/>
          </a:xfrm>
          <a:prstGeom prst="rect">
            <a:avLst/>
          </a:prstGeom>
        </p:spPr>
        <p:txBody>
          <a:bodyPr/>
          <a:lstStyle>
            <a:lvl1pPr algn="l">
              <a:defRPr sz="82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988E321-555A-6B45-8052-BE6639122DC4}" type="datetime1">
              <a:rPr lang="de-AT" smtClean="0"/>
              <a:t>08.10.2019</a:t>
            </a:fld>
            <a:endParaRPr lang="de-DE"/>
          </a:p>
        </p:txBody>
      </p:sp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D3B5FEDA-3AE7-8F4E-AAC1-9D942BD65D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308304" y="4824570"/>
            <a:ext cx="576064" cy="177450"/>
          </a:xfrm>
          <a:prstGeom prst="rect">
            <a:avLst/>
          </a:prstGeom>
        </p:spPr>
        <p:txBody>
          <a:bodyPr/>
          <a:lstStyle>
            <a:lvl1pPr algn="l">
              <a:defRPr sz="82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D07C5A3-A532-484E-8E5F-CB35090D18A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5" name="Fußzeilenplatzhalter 4">
            <a:extLst>
              <a:ext uri="{FF2B5EF4-FFF2-40B4-BE49-F238E27FC236}">
                <a16:creationId xmlns:a16="http://schemas.microsoft.com/office/drawing/2014/main" id="{7866D4DA-5249-3248-A726-59507C528B3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627784" y="4824570"/>
            <a:ext cx="3744416" cy="177450"/>
          </a:xfrm>
          <a:prstGeom prst="rect">
            <a:avLst/>
          </a:prstGeom>
        </p:spPr>
        <p:txBody>
          <a:bodyPr/>
          <a:lstStyle>
            <a:lvl1pPr algn="l">
              <a:defRPr sz="82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dirty="0"/>
              <a:t>Fußzeile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anchor="ctr"/>
          <a:lstStyle/>
          <a:p>
            <a:r>
              <a:rPr lang="de-DE"/>
              <a:t>Mastertitelformat bearbeiten</a:t>
            </a:r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BCFF3965-C872-1B4B-A6B1-CD23B96662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44208" y="4824570"/>
            <a:ext cx="792088" cy="177450"/>
          </a:xfrm>
          <a:prstGeom prst="rect">
            <a:avLst/>
          </a:prstGeom>
        </p:spPr>
        <p:txBody>
          <a:bodyPr/>
          <a:lstStyle>
            <a:lvl1pPr algn="l">
              <a:defRPr sz="82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66FCB8A-B1CA-6744-B107-C554D7BC9843}" type="datetime1">
              <a:rPr lang="de-AT" smtClean="0"/>
              <a:t>08.10.2019</a:t>
            </a:fld>
            <a:endParaRPr 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9C3660B7-AD46-844F-8FFD-2883F73EFB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08304" y="4824570"/>
            <a:ext cx="576064" cy="177450"/>
          </a:xfrm>
          <a:prstGeom prst="rect">
            <a:avLst/>
          </a:prstGeom>
        </p:spPr>
        <p:txBody>
          <a:bodyPr/>
          <a:lstStyle>
            <a:lvl1pPr algn="l">
              <a:defRPr sz="82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D07C5A3-A532-484E-8E5F-CB35090D18A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595B4D43-21DE-4946-B1A6-1A841C87A6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7784" y="4824570"/>
            <a:ext cx="3744416" cy="177450"/>
          </a:xfrm>
          <a:prstGeom prst="rect">
            <a:avLst/>
          </a:prstGeom>
        </p:spPr>
        <p:txBody>
          <a:bodyPr/>
          <a:lstStyle>
            <a:lvl1pPr algn="l">
              <a:defRPr sz="82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dirty="0"/>
              <a:t>Fußzeile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505C6AD1-6214-5641-8652-62D4B255BE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44208" y="4824570"/>
            <a:ext cx="792088" cy="177450"/>
          </a:xfrm>
          <a:prstGeom prst="rect">
            <a:avLst/>
          </a:prstGeom>
        </p:spPr>
        <p:txBody>
          <a:bodyPr/>
          <a:lstStyle>
            <a:lvl1pPr algn="l">
              <a:defRPr sz="82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8A1B564C-7A60-F046-B707-9FA38693D19C}" type="datetime1">
              <a:rPr lang="de-AT" smtClean="0"/>
              <a:t>08.10.2019</a:t>
            </a:fld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4D7E882-250A-AD45-B5F0-F467B150AF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08304" y="4824570"/>
            <a:ext cx="576064" cy="177450"/>
          </a:xfrm>
          <a:prstGeom prst="rect">
            <a:avLst/>
          </a:prstGeom>
        </p:spPr>
        <p:txBody>
          <a:bodyPr/>
          <a:lstStyle>
            <a:lvl1pPr algn="l">
              <a:defRPr sz="82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D07C5A3-A532-484E-8E5F-CB35090D18A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8878E2E6-0A3D-B14B-AE79-827E87ECF0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7784" y="4824570"/>
            <a:ext cx="3744416" cy="177450"/>
          </a:xfrm>
          <a:prstGeom prst="rect">
            <a:avLst/>
          </a:prstGeom>
        </p:spPr>
        <p:txBody>
          <a:bodyPr/>
          <a:lstStyle>
            <a:lvl1pPr algn="l">
              <a:defRPr sz="82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dirty="0"/>
              <a:t>Fußzeile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 10">
            <a:extLst>
              <a:ext uri="{FF2B5EF4-FFF2-40B4-BE49-F238E27FC236}">
                <a16:creationId xmlns:a16="http://schemas.microsoft.com/office/drawing/2014/main" id="{1268DA81-81E7-C04D-8A6D-944D95953F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0" r="299" b="3629"/>
          <a:stretch/>
        </p:blipFill>
        <p:spPr>
          <a:xfrm>
            <a:off x="-36511" y="0"/>
            <a:ext cx="9145016" cy="242773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417540"/>
            <a:ext cx="6400800" cy="106151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388983"/>
            <a:ext cx="7772400" cy="883629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5" name="Textfeld 4"/>
          <p:cNvSpPr txBox="1"/>
          <p:nvPr userDrawn="1"/>
        </p:nvSpPr>
        <p:spPr>
          <a:xfrm>
            <a:off x="235518" y="346461"/>
            <a:ext cx="1528170" cy="220109"/>
          </a:xfrm>
          <a:prstGeom prst="rect">
            <a:avLst/>
          </a:prstGeom>
          <a:solidFill>
            <a:srgbClr val="CD0920"/>
          </a:solidFill>
        </p:spPr>
        <p:txBody>
          <a:bodyPr vert="horz" wrap="square" lIns="68580" tIns="0" rIns="68580" bIns="35100" rtlCol="0" anchor="ctr" anchorCtr="0">
            <a:spAutoFit/>
          </a:bodyPr>
          <a:lstStyle/>
          <a:p>
            <a:pPr algn="dist"/>
            <a:r>
              <a:rPr lang="de-DE" sz="1200" dirty="0" err="1">
                <a:solidFill>
                  <a:schemeClr val="bg1"/>
                </a:solidFill>
                <a:latin typeface="+mj-lt"/>
              </a:rPr>
              <a:t>www.oegbverlag.at</a:t>
            </a:r>
            <a:endParaRPr lang="de-DE" sz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Datumsplatzhalter 3">
            <a:extLst>
              <a:ext uri="{FF2B5EF4-FFF2-40B4-BE49-F238E27FC236}">
                <a16:creationId xmlns:a16="http://schemas.microsoft.com/office/drawing/2014/main" id="{82D34BEA-7AE3-C74D-8885-200C8BA3F3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44208" y="4824570"/>
            <a:ext cx="792088" cy="177450"/>
          </a:xfrm>
          <a:prstGeom prst="rect">
            <a:avLst/>
          </a:prstGeom>
        </p:spPr>
        <p:txBody>
          <a:bodyPr/>
          <a:lstStyle>
            <a:lvl1pPr algn="l">
              <a:defRPr sz="82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833690EB-4130-C14F-8EAA-F833AD677846}" type="datetime1">
              <a:rPr lang="de-AT" smtClean="0"/>
              <a:t>08.10.2019</a:t>
            </a:fld>
            <a:endParaRPr lang="de-DE"/>
          </a:p>
        </p:txBody>
      </p:sp>
      <p:sp>
        <p:nvSpPr>
          <p:cNvPr id="25" name="Foliennummernplatzhalter 5">
            <a:extLst>
              <a:ext uri="{FF2B5EF4-FFF2-40B4-BE49-F238E27FC236}">
                <a16:creationId xmlns:a16="http://schemas.microsoft.com/office/drawing/2014/main" id="{F3A6071F-3B79-114E-8721-AA471C7C8C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08304" y="4824570"/>
            <a:ext cx="576064" cy="177450"/>
          </a:xfrm>
          <a:prstGeom prst="rect">
            <a:avLst/>
          </a:prstGeom>
        </p:spPr>
        <p:txBody>
          <a:bodyPr/>
          <a:lstStyle>
            <a:lvl1pPr algn="l">
              <a:defRPr sz="82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D07C5A3-A532-484E-8E5F-CB35090D18A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6" name="Fußzeilenplatzhalter 4">
            <a:extLst>
              <a:ext uri="{FF2B5EF4-FFF2-40B4-BE49-F238E27FC236}">
                <a16:creationId xmlns:a16="http://schemas.microsoft.com/office/drawing/2014/main" id="{97982389-E55F-5448-8DF1-2B3DC52406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7784" y="4824570"/>
            <a:ext cx="3744416" cy="177450"/>
          </a:xfrm>
          <a:prstGeom prst="rect">
            <a:avLst/>
          </a:prstGeom>
        </p:spPr>
        <p:txBody>
          <a:bodyPr/>
          <a:lstStyle>
            <a:lvl1pPr algn="l">
              <a:defRPr sz="82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dirty="0"/>
              <a:t>Fußzeile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37624"/>
            <a:ext cx="8229600" cy="3240360"/>
          </a:xfrm>
          <a:prstGeom prst="rect">
            <a:avLst/>
          </a:prstGeom>
        </p:spPr>
        <p:txBody>
          <a:bodyPr/>
          <a:lstStyle>
            <a:lvl1pPr marL="257175" indent="-257175">
              <a:buFont typeface="Arial"/>
              <a:buChar char="•"/>
              <a:defRPr b="0">
                <a:solidFill>
                  <a:schemeClr val="tx2">
                    <a:lumMod val="75000"/>
                  </a:schemeClr>
                </a:solidFill>
              </a:defRPr>
            </a:lvl1pPr>
            <a:lvl2pPr marL="557213" indent="-214313">
              <a:buFont typeface="Arial"/>
              <a:buChar char="•"/>
              <a:defRPr b="0">
                <a:solidFill>
                  <a:schemeClr val="tx2">
                    <a:lumMod val="75000"/>
                  </a:schemeClr>
                </a:solidFill>
              </a:defRPr>
            </a:lvl2pPr>
            <a:lvl3pPr marL="857250" indent="-171450">
              <a:buFont typeface="Arial"/>
              <a:buChar char="•"/>
              <a:defRPr b="0">
                <a:solidFill>
                  <a:schemeClr val="tx2">
                    <a:lumMod val="75000"/>
                  </a:schemeClr>
                </a:solidFill>
              </a:defRPr>
            </a:lvl3pPr>
            <a:lvl4pPr marL="1200150" indent="-171450">
              <a:buFont typeface="Arial"/>
              <a:buChar char="•"/>
              <a:defRPr b="0">
                <a:solidFill>
                  <a:schemeClr val="tx2">
                    <a:lumMod val="75000"/>
                  </a:schemeClr>
                </a:solidFill>
              </a:defRPr>
            </a:lvl4pPr>
            <a:lvl5pPr marL="1543050" indent="-171450">
              <a:buFont typeface="Arial"/>
              <a:buChar char="•"/>
              <a:defRPr b="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457200" y="262152"/>
            <a:ext cx="8229600" cy="101345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90000"/>
              </a:lnSpc>
              <a:defRPr sz="3150" b="1" cap="none" baseline="0">
                <a:solidFill>
                  <a:srgbClr val="0092D2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  <p:sp>
        <p:nvSpPr>
          <p:cNvPr id="16" name="Titel 1"/>
          <p:cNvSpPr txBox="1">
            <a:spLocks/>
          </p:cNvSpPr>
          <p:nvPr userDrawn="1"/>
        </p:nvSpPr>
        <p:spPr>
          <a:xfrm>
            <a:off x="4572003" y="262153"/>
            <a:ext cx="4273395" cy="365383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de-DE" sz="2100" b="1" dirty="0">
              <a:solidFill>
                <a:srgbClr val="003657"/>
              </a:solidFill>
              <a:cs typeface="Calibri (Kopfzeilen)"/>
            </a:endParaRPr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97144ACF-982A-0D44-8B55-5464AEAAEE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44208" y="4824570"/>
            <a:ext cx="792088" cy="177450"/>
          </a:xfrm>
          <a:prstGeom prst="rect">
            <a:avLst/>
          </a:prstGeom>
        </p:spPr>
        <p:txBody>
          <a:bodyPr/>
          <a:lstStyle>
            <a:lvl1pPr algn="l">
              <a:defRPr sz="82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E710A1DD-885C-6847-8D39-4A0B11D6D0E1}" type="datetime1">
              <a:rPr lang="de-AT" smtClean="0"/>
              <a:t>08.10.2019</a:t>
            </a:fld>
            <a:endParaRPr lang="de-DE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91E69075-5C06-274E-820A-12087407AE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08304" y="4824570"/>
            <a:ext cx="576064" cy="177450"/>
          </a:xfrm>
          <a:prstGeom prst="rect">
            <a:avLst/>
          </a:prstGeom>
        </p:spPr>
        <p:txBody>
          <a:bodyPr/>
          <a:lstStyle>
            <a:lvl1pPr algn="l">
              <a:defRPr sz="82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D07C5A3-A532-484E-8E5F-CB35090D18A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5A261DD5-FFFB-F243-8612-CEF0B4ECB4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7784" y="4824570"/>
            <a:ext cx="3744416" cy="177450"/>
          </a:xfrm>
          <a:prstGeom prst="rect">
            <a:avLst/>
          </a:prstGeom>
        </p:spPr>
        <p:txBody>
          <a:bodyPr/>
          <a:lstStyle>
            <a:lvl1pPr algn="l">
              <a:defRPr sz="82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dirty="0"/>
              <a:t>Fußzeile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37624"/>
            <a:ext cx="4042792" cy="3240360"/>
          </a:xfrm>
          <a:prstGeom prst="rect">
            <a:avLst/>
          </a:prstGeom>
        </p:spPr>
        <p:txBody>
          <a:bodyPr/>
          <a:lstStyle>
            <a:lvl1pPr marL="257175" indent="-257175">
              <a:buFont typeface="Arial"/>
              <a:buChar char="•"/>
              <a:defRPr sz="2000" b="0">
                <a:solidFill>
                  <a:schemeClr val="tx2">
                    <a:lumMod val="75000"/>
                  </a:schemeClr>
                </a:solidFill>
              </a:defRPr>
            </a:lvl1pPr>
            <a:lvl2pPr marL="557213" indent="-214313">
              <a:buFont typeface="Arial"/>
              <a:buChar char="•"/>
              <a:defRPr sz="1800" b="0">
                <a:solidFill>
                  <a:schemeClr val="tx2">
                    <a:lumMod val="75000"/>
                  </a:schemeClr>
                </a:solidFill>
              </a:defRPr>
            </a:lvl2pPr>
            <a:lvl3pPr marL="857250" indent="-171450">
              <a:buFont typeface="Arial"/>
              <a:buChar char="•"/>
              <a:defRPr sz="1600" b="0">
                <a:solidFill>
                  <a:schemeClr val="tx2">
                    <a:lumMod val="75000"/>
                  </a:schemeClr>
                </a:solidFill>
              </a:defRPr>
            </a:lvl3pPr>
            <a:lvl4pPr marL="1200150" indent="-171450">
              <a:buFont typeface="Arial"/>
              <a:buChar char="•"/>
              <a:defRPr b="0">
                <a:solidFill>
                  <a:schemeClr val="tx2">
                    <a:lumMod val="75000"/>
                  </a:schemeClr>
                </a:solidFill>
              </a:defRPr>
            </a:lvl4pPr>
            <a:lvl5pPr marL="1543050" indent="-171450">
              <a:buFont typeface="Arial"/>
              <a:buChar char="•"/>
              <a:defRPr b="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13" name="Titel 12"/>
          <p:cNvSpPr>
            <a:spLocks noGrp="1"/>
          </p:cNvSpPr>
          <p:nvPr>
            <p:ph type="title" hasCustomPrompt="1"/>
          </p:nvPr>
        </p:nvSpPr>
        <p:spPr>
          <a:xfrm>
            <a:off x="457200" y="262152"/>
            <a:ext cx="8229600" cy="101345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90000"/>
              </a:lnSpc>
              <a:defRPr sz="3150" b="1" cap="none" baseline="0">
                <a:solidFill>
                  <a:srgbClr val="0092D2"/>
                </a:solidFill>
              </a:defRPr>
            </a:lvl1pPr>
          </a:lstStyle>
          <a:p>
            <a:r>
              <a:rPr lang="de-DE" dirty="0"/>
              <a:t>Folie mit 2 Inhalten</a:t>
            </a:r>
            <a:endParaRPr lang="de-AT" dirty="0"/>
          </a:p>
        </p:txBody>
      </p:sp>
      <p:sp>
        <p:nvSpPr>
          <p:cNvPr id="16" name="Titel 1"/>
          <p:cNvSpPr txBox="1">
            <a:spLocks/>
          </p:cNvSpPr>
          <p:nvPr userDrawn="1"/>
        </p:nvSpPr>
        <p:spPr>
          <a:xfrm>
            <a:off x="4572003" y="262153"/>
            <a:ext cx="4273395" cy="365383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de-DE" sz="2100" b="1" dirty="0">
              <a:solidFill>
                <a:srgbClr val="003657"/>
              </a:solidFill>
              <a:cs typeface="Calibri (Kopfzeilen)"/>
            </a:endParaRP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A4D9348A-A3F5-8E4E-AC2C-58061CC9292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655713" y="1437624"/>
            <a:ext cx="4042792" cy="3240360"/>
          </a:xfrm>
          <a:prstGeom prst="rect">
            <a:avLst/>
          </a:prstGeom>
        </p:spPr>
        <p:txBody>
          <a:bodyPr/>
          <a:lstStyle>
            <a:lvl1pPr marL="257175" indent="-257175">
              <a:buFont typeface="Arial"/>
              <a:buChar char="•"/>
              <a:defRPr sz="2000" b="0">
                <a:solidFill>
                  <a:schemeClr val="tx2">
                    <a:lumMod val="75000"/>
                  </a:schemeClr>
                </a:solidFill>
              </a:defRPr>
            </a:lvl1pPr>
            <a:lvl2pPr marL="557213" indent="-214313">
              <a:buFont typeface="Arial"/>
              <a:buChar char="•"/>
              <a:defRPr sz="1800" b="0">
                <a:solidFill>
                  <a:schemeClr val="tx2">
                    <a:lumMod val="75000"/>
                  </a:schemeClr>
                </a:solidFill>
              </a:defRPr>
            </a:lvl2pPr>
            <a:lvl3pPr marL="857250" indent="-171450">
              <a:buFont typeface="Arial"/>
              <a:buChar char="•"/>
              <a:defRPr b="0">
                <a:solidFill>
                  <a:schemeClr val="tx2">
                    <a:lumMod val="75000"/>
                  </a:schemeClr>
                </a:solidFill>
              </a:defRPr>
            </a:lvl3pPr>
            <a:lvl4pPr marL="1200150" indent="-171450">
              <a:buFont typeface="Arial"/>
              <a:buChar char="•"/>
              <a:defRPr b="0">
                <a:solidFill>
                  <a:schemeClr val="tx2">
                    <a:lumMod val="75000"/>
                  </a:schemeClr>
                </a:solidFill>
              </a:defRPr>
            </a:lvl4pPr>
            <a:lvl5pPr marL="1371600" indent="0">
              <a:buFont typeface="Arial"/>
              <a:buNone/>
              <a:defRPr b="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6678B34B-2D23-6441-B10E-AFA35D65B4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44208" y="4824570"/>
            <a:ext cx="792088" cy="177450"/>
          </a:xfrm>
          <a:prstGeom prst="rect">
            <a:avLst/>
          </a:prstGeom>
        </p:spPr>
        <p:txBody>
          <a:bodyPr/>
          <a:lstStyle>
            <a:lvl1pPr algn="l">
              <a:defRPr sz="82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A1AE095-7D6A-4A42-9A12-0AC4341C947B}" type="datetime1">
              <a:rPr lang="de-AT" smtClean="0"/>
              <a:t>08.10.2019</a:t>
            </a:fld>
            <a:endParaRPr lang="de-DE"/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09CF52EA-2A9C-CF41-A32E-FC38E1B263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08304" y="4824570"/>
            <a:ext cx="576064" cy="177450"/>
          </a:xfrm>
          <a:prstGeom prst="rect">
            <a:avLst/>
          </a:prstGeom>
        </p:spPr>
        <p:txBody>
          <a:bodyPr/>
          <a:lstStyle>
            <a:lvl1pPr algn="l">
              <a:defRPr sz="82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D07C5A3-A532-484E-8E5F-CB35090D18A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2" name="Fußzeilenplatzhalter 4">
            <a:extLst>
              <a:ext uri="{FF2B5EF4-FFF2-40B4-BE49-F238E27FC236}">
                <a16:creationId xmlns:a16="http://schemas.microsoft.com/office/drawing/2014/main" id="{082DF2C0-A3D1-CA4E-B24A-485D5ACB15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7784" y="4824570"/>
            <a:ext cx="3744416" cy="177450"/>
          </a:xfrm>
          <a:prstGeom prst="rect">
            <a:avLst/>
          </a:prstGeom>
        </p:spPr>
        <p:txBody>
          <a:bodyPr/>
          <a:lstStyle>
            <a:lvl1pPr algn="l">
              <a:defRPr sz="82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dirty="0"/>
              <a:t>Fußzeile</a:t>
            </a:r>
          </a:p>
        </p:txBody>
      </p:sp>
    </p:spTree>
    <p:extLst>
      <p:ext uri="{BB962C8B-B14F-4D97-AF65-F5344CB8AC3E}">
        <p14:creationId xmlns:p14="http://schemas.microsoft.com/office/powerpoint/2010/main" val="712661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37624"/>
            <a:ext cx="2674640" cy="3240360"/>
          </a:xfrm>
          <a:prstGeom prst="rect">
            <a:avLst/>
          </a:prstGeom>
        </p:spPr>
        <p:txBody>
          <a:bodyPr/>
          <a:lstStyle>
            <a:lvl1pPr marL="257175" indent="-257175">
              <a:buFont typeface="Arial"/>
              <a:buChar char="•"/>
              <a:defRPr sz="2000" b="0">
                <a:solidFill>
                  <a:schemeClr val="tx2">
                    <a:lumMod val="75000"/>
                  </a:schemeClr>
                </a:solidFill>
              </a:defRPr>
            </a:lvl1pPr>
            <a:lvl2pPr marL="557213" indent="-214313">
              <a:buFont typeface="Arial"/>
              <a:buChar char="•"/>
              <a:defRPr sz="1800" b="0">
                <a:solidFill>
                  <a:schemeClr val="tx2">
                    <a:lumMod val="75000"/>
                  </a:schemeClr>
                </a:solidFill>
              </a:defRPr>
            </a:lvl2pPr>
            <a:lvl3pPr marL="857250" indent="-171450">
              <a:buFont typeface="Arial"/>
              <a:buChar char="•"/>
              <a:defRPr sz="1600" b="0">
                <a:solidFill>
                  <a:schemeClr val="tx2">
                    <a:lumMod val="75000"/>
                  </a:schemeClr>
                </a:solidFill>
              </a:defRPr>
            </a:lvl3pPr>
            <a:lvl4pPr marL="1200150" indent="-171450">
              <a:buFont typeface="Arial"/>
              <a:buChar char="•"/>
              <a:defRPr b="0">
                <a:solidFill>
                  <a:schemeClr val="tx2">
                    <a:lumMod val="75000"/>
                  </a:schemeClr>
                </a:solidFill>
              </a:defRPr>
            </a:lvl4pPr>
            <a:lvl5pPr marL="1543050" indent="-171450">
              <a:buFont typeface="Arial"/>
              <a:buChar char="•"/>
              <a:defRPr b="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13" name="Titel 12"/>
          <p:cNvSpPr>
            <a:spLocks noGrp="1"/>
          </p:cNvSpPr>
          <p:nvPr>
            <p:ph type="title" hasCustomPrompt="1"/>
          </p:nvPr>
        </p:nvSpPr>
        <p:spPr>
          <a:xfrm>
            <a:off x="457200" y="262152"/>
            <a:ext cx="8229600" cy="101345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90000"/>
              </a:lnSpc>
              <a:defRPr sz="3150" b="1" cap="none" baseline="0">
                <a:solidFill>
                  <a:srgbClr val="0092D2"/>
                </a:solidFill>
              </a:defRPr>
            </a:lvl1pPr>
          </a:lstStyle>
          <a:p>
            <a:r>
              <a:rPr lang="de-DE" dirty="0"/>
              <a:t>Folie mit 3 Inhalten</a:t>
            </a:r>
            <a:endParaRPr lang="de-AT" dirty="0"/>
          </a:p>
        </p:txBody>
      </p:sp>
      <p:sp>
        <p:nvSpPr>
          <p:cNvPr id="16" name="Titel 1"/>
          <p:cNvSpPr txBox="1">
            <a:spLocks/>
          </p:cNvSpPr>
          <p:nvPr userDrawn="1"/>
        </p:nvSpPr>
        <p:spPr>
          <a:xfrm>
            <a:off x="4572003" y="262153"/>
            <a:ext cx="4273395" cy="365383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de-DE" sz="2100" b="1" dirty="0">
              <a:solidFill>
                <a:srgbClr val="003657"/>
              </a:solidFill>
              <a:cs typeface="Calibri (Kopfzeilen)"/>
            </a:endParaRP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BCB0CC79-4CC4-FC4C-95D3-7B5E516DCC5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239037" y="1437624"/>
            <a:ext cx="2674640" cy="3240360"/>
          </a:xfrm>
          <a:prstGeom prst="rect">
            <a:avLst/>
          </a:prstGeom>
        </p:spPr>
        <p:txBody>
          <a:bodyPr/>
          <a:lstStyle>
            <a:lvl1pPr marL="257175" indent="-257175">
              <a:buFont typeface="Arial"/>
              <a:buChar char="•"/>
              <a:defRPr sz="2000" b="0">
                <a:solidFill>
                  <a:schemeClr val="tx2">
                    <a:lumMod val="75000"/>
                  </a:schemeClr>
                </a:solidFill>
              </a:defRPr>
            </a:lvl1pPr>
            <a:lvl2pPr marL="557213" indent="-214313">
              <a:buFont typeface="Arial"/>
              <a:buChar char="•"/>
              <a:defRPr sz="1800" b="0">
                <a:solidFill>
                  <a:schemeClr val="tx2">
                    <a:lumMod val="75000"/>
                  </a:schemeClr>
                </a:solidFill>
              </a:defRPr>
            </a:lvl2pPr>
            <a:lvl3pPr marL="857250" indent="-171450">
              <a:buFont typeface="Arial"/>
              <a:buChar char="•"/>
              <a:defRPr sz="1600" b="0">
                <a:solidFill>
                  <a:schemeClr val="tx2">
                    <a:lumMod val="75000"/>
                  </a:schemeClr>
                </a:solidFill>
              </a:defRPr>
            </a:lvl3pPr>
            <a:lvl4pPr marL="1200150" indent="-171450">
              <a:buFont typeface="Arial"/>
              <a:buChar char="•"/>
              <a:defRPr b="0">
                <a:solidFill>
                  <a:schemeClr val="tx2">
                    <a:lumMod val="75000"/>
                  </a:schemeClr>
                </a:solidFill>
              </a:defRPr>
            </a:lvl4pPr>
            <a:lvl5pPr marL="1543050" indent="-171450">
              <a:buFont typeface="Arial"/>
              <a:buChar char="•"/>
              <a:defRPr b="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41069C99-7AD4-7446-BFCD-72F591D1293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07995" y="1437624"/>
            <a:ext cx="2674640" cy="3240360"/>
          </a:xfrm>
          <a:prstGeom prst="rect">
            <a:avLst/>
          </a:prstGeom>
        </p:spPr>
        <p:txBody>
          <a:bodyPr/>
          <a:lstStyle>
            <a:lvl1pPr marL="257175" indent="-257175">
              <a:buFont typeface="Arial"/>
              <a:buChar char="•"/>
              <a:defRPr sz="2000" b="0">
                <a:solidFill>
                  <a:schemeClr val="tx2">
                    <a:lumMod val="75000"/>
                  </a:schemeClr>
                </a:solidFill>
              </a:defRPr>
            </a:lvl1pPr>
            <a:lvl2pPr marL="557213" indent="-214313">
              <a:buFont typeface="Arial"/>
              <a:buChar char="•"/>
              <a:defRPr sz="1800" b="0">
                <a:solidFill>
                  <a:schemeClr val="tx2">
                    <a:lumMod val="75000"/>
                  </a:schemeClr>
                </a:solidFill>
              </a:defRPr>
            </a:lvl2pPr>
            <a:lvl3pPr marL="857250" indent="-171450">
              <a:buFont typeface="Arial"/>
              <a:buChar char="•"/>
              <a:defRPr sz="1600" b="0">
                <a:solidFill>
                  <a:schemeClr val="tx2">
                    <a:lumMod val="75000"/>
                  </a:schemeClr>
                </a:solidFill>
              </a:defRPr>
            </a:lvl3pPr>
            <a:lvl4pPr marL="1200150" indent="-171450">
              <a:buFont typeface="Arial"/>
              <a:buChar char="•"/>
              <a:defRPr b="0">
                <a:solidFill>
                  <a:schemeClr val="tx2">
                    <a:lumMod val="75000"/>
                  </a:schemeClr>
                </a:solidFill>
              </a:defRPr>
            </a:lvl4pPr>
            <a:lvl5pPr marL="1543050" indent="-171450">
              <a:buFont typeface="Arial"/>
              <a:buChar char="•"/>
              <a:defRPr b="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12" name="Datumsplatzhalter 3">
            <a:extLst>
              <a:ext uri="{FF2B5EF4-FFF2-40B4-BE49-F238E27FC236}">
                <a16:creationId xmlns:a16="http://schemas.microsoft.com/office/drawing/2014/main" id="{B26AA8AC-0E82-AD47-AF26-6AEAD1E9D9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44208" y="4824570"/>
            <a:ext cx="792088" cy="177450"/>
          </a:xfrm>
          <a:prstGeom prst="rect">
            <a:avLst/>
          </a:prstGeom>
        </p:spPr>
        <p:txBody>
          <a:bodyPr/>
          <a:lstStyle>
            <a:lvl1pPr algn="l">
              <a:defRPr sz="82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3FDEAC5-27A5-594B-9950-F6DB025648E0}" type="datetime1">
              <a:rPr lang="de-AT" smtClean="0"/>
              <a:t>08.10.2019</a:t>
            </a:fld>
            <a:endParaRPr lang="de-DE"/>
          </a:p>
        </p:txBody>
      </p:sp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C38AE1CB-794D-F246-8AB6-9E03382478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08304" y="4824570"/>
            <a:ext cx="576064" cy="177450"/>
          </a:xfrm>
          <a:prstGeom prst="rect">
            <a:avLst/>
          </a:prstGeom>
        </p:spPr>
        <p:txBody>
          <a:bodyPr/>
          <a:lstStyle>
            <a:lvl1pPr algn="l">
              <a:defRPr sz="82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D07C5A3-A532-484E-8E5F-CB35090D18A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5" name="Fußzeilenplatzhalter 4">
            <a:extLst>
              <a:ext uri="{FF2B5EF4-FFF2-40B4-BE49-F238E27FC236}">
                <a16:creationId xmlns:a16="http://schemas.microsoft.com/office/drawing/2014/main" id="{5F0B76DC-8DCD-4247-94DD-57FF3F2663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7784" y="4824570"/>
            <a:ext cx="3744416" cy="177450"/>
          </a:xfrm>
          <a:prstGeom prst="rect">
            <a:avLst/>
          </a:prstGeom>
        </p:spPr>
        <p:txBody>
          <a:bodyPr/>
          <a:lstStyle>
            <a:lvl1pPr algn="l">
              <a:defRPr sz="82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dirty="0"/>
              <a:t>Fußzeile</a:t>
            </a:r>
          </a:p>
        </p:txBody>
      </p:sp>
    </p:spTree>
    <p:extLst>
      <p:ext uri="{BB962C8B-B14F-4D97-AF65-F5344CB8AC3E}">
        <p14:creationId xmlns:p14="http://schemas.microsoft.com/office/powerpoint/2010/main" val="298140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3507854"/>
            <a:ext cx="2242594" cy="93610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FontTx/>
              <a:buNone/>
              <a:defRPr sz="1600" b="0">
                <a:solidFill>
                  <a:schemeClr val="tx2">
                    <a:lumMod val="75000"/>
                  </a:schemeClr>
                </a:solidFill>
              </a:defRPr>
            </a:lvl1pPr>
            <a:lvl2pPr marL="557213" indent="-214313">
              <a:buFont typeface="Arial"/>
              <a:buChar char="•"/>
              <a:defRPr sz="1800" b="0">
                <a:solidFill>
                  <a:schemeClr val="tx2">
                    <a:lumMod val="75000"/>
                  </a:schemeClr>
                </a:solidFill>
              </a:defRPr>
            </a:lvl2pPr>
            <a:lvl3pPr marL="857250" indent="-171450">
              <a:buFont typeface="Arial"/>
              <a:buChar char="•"/>
              <a:defRPr sz="1600" b="0">
                <a:solidFill>
                  <a:schemeClr val="tx2">
                    <a:lumMod val="75000"/>
                  </a:schemeClr>
                </a:solidFill>
              </a:defRPr>
            </a:lvl3pPr>
            <a:lvl4pPr marL="1200150" indent="-171450">
              <a:buFont typeface="Arial"/>
              <a:buChar char="•"/>
              <a:defRPr b="0">
                <a:solidFill>
                  <a:schemeClr val="tx2">
                    <a:lumMod val="75000"/>
                  </a:schemeClr>
                </a:solidFill>
              </a:defRPr>
            </a:lvl4pPr>
            <a:lvl5pPr marL="1543050" indent="-171450">
              <a:buFont typeface="Arial"/>
              <a:buChar char="•"/>
              <a:defRPr b="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3" name="Titel 12"/>
          <p:cNvSpPr>
            <a:spLocks noGrp="1"/>
          </p:cNvSpPr>
          <p:nvPr>
            <p:ph type="title" hasCustomPrompt="1"/>
          </p:nvPr>
        </p:nvSpPr>
        <p:spPr>
          <a:xfrm>
            <a:off x="457200" y="262152"/>
            <a:ext cx="8229600" cy="101345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90000"/>
              </a:lnSpc>
              <a:defRPr sz="3150" b="1" cap="none" baseline="0">
                <a:solidFill>
                  <a:srgbClr val="0092D2"/>
                </a:solidFill>
              </a:defRPr>
            </a:lvl1pPr>
          </a:lstStyle>
          <a:p>
            <a:r>
              <a:rPr lang="de-DE" dirty="0"/>
              <a:t>Folie mit Laptop</a:t>
            </a:r>
            <a:endParaRPr lang="de-AT" dirty="0"/>
          </a:p>
        </p:txBody>
      </p:sp>
      <p:sp>
        <p:nvSpPr>
          <p:cNvPr id="16" name="Titel 1"/>
          <p:cNvSpPr txBox="1">
            <a:spLocks/>
          </p:cNvSpPr>
          <p:nvPr userDrawn="1"/>
        </p:nvSpPr>
        <p:spPr>
          <a:xfrm>
            <a:off x="4572003" y="262153"/>
            <a:ext cx="4273395" cy="365383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de-DE" sz="2100" b="1" dirty="0">
              <a:solidFill>
                <a:srgbClr val="003657"/>
              </a:solidFill>
              <a:cs typeface="Calibri (Kopfzeilen)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4C252A43-5C97-854B-8CAA-7BC5E330A5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267744" y="885449"/>
            <a:ext cx="6804254" cy="3748815"/>
          </a:xfrm>
          <a:prstGeom prst="rect">
            <a:avLst/>
          </a:prstGeom>
        </p:spPr>
      </p:pic>
      <p:sp>
        <p:nvSpPr>
          <p:cNvPr id="12" name="Datumsplatzhalter 3">
            <a:extLst>
              <a:ext uri="{FF2B5EF4-FFF2-40B4-BE49-F238E27FC236}">
                <a16:creationId xmlns:a16="http://schemas.microsoft.com/office/drawing/2014/main" id="{1D273956-4E05-EF4E-8AA1-F4727C87B8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44208" y="4824570"/>
            <a:ext cx="792088" cy="177450"/>
          </a:xfrm>
          <a:prstGeom prst="rect">
            <a:avLst/>
          </a:prstGeom>
        </p:spPr>
        <p:txBody>
          <a:bodyPr/>
          <a:lstStyle>
            <a:lvl1pPr algn="l">
              <a:defRPr sz="82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B391617-162C-EF47-9A88-425E834D6FBA}" type="datetime1">
              <a:rPr lang="de-AT" smtClean="0"/>
              <a:t>08.10.2019</a:t>
            </a:fld>
            <a:endParaRPr lang="de-DE"/>
          </a:p>
        </p:txBody>
      </p:sp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3B560154-B9DF-FD4A-977B-B44D11FC50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08304" y="4824570"/>
            <a:ext cx="576064" cy="177450"/>
          </a:xfrm>
          <a:prstGeom prst="rect">
            <a:avLst/>
          </a:prstGeom>
        </p:spPr>
        <p:txBody>
          <a:bodyPr/>
          <a:lstStyle>
            <a:lvl1pPr algn="l">
              <a:defRPr sz="82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D07C5A3-A532-484E-8E5F-CB35090D18A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5" name="Fußzeilenplatzhalter 4">
            <a:extLst>
              <a:ext uri="{FF2B5EF4-FFF2-40B4-BE49-F238E27FC236}">
                <a16:creationId xmlns:a16="http://schemas.microsoft.com/office/drawing/2014/main" id="{CDB4802E-B304-2249-A721-51DC4B0D00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7784" y="4824570"/>
            <a:ext cx="3744416" cy="177450"/>
          </a:xfrm>
          <a:prstGeom prst="rect">
            <a:avLst/>
          </a:prstGeom>
        </p:spPr>
        <p:txBody>
          <a:bodyPr/>
          <a:lstStyle>
            <a:lvl1pPr algn="l">
              <a:defRPr sz="82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dirty="0"/>
              <a:t>Fußzeile</a:t>
            </a:r>
          </a:p>
        </p:txBody>
      </p:sp>
    </p:spTree>
    <p:extLst>
      <p:ext uri="{BB962C8B-B14F-4D97-AF65-F5344CB8AC3E}">
        <p14:creationId xmlns:p14="http://schemas.microsoft.com/office/powerpoint/2010/main" val="3218405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CB68D249-5779-1342-93BE-B67C77136F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83968" y="-27017"/>
            <a:ext cx="3456384" cy="5029038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3507854"/>
            <a:ext cx="3538736" cy="93610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FontTx/>
              <a:buNone/>
              <a:defRPr sz="1600" b="0">
                <a:solidFill>
                  <a:schemeClr val="tx2">
                    <a:lumMod val="75000"/>
                  </a:schemeClr>
                </a:solidFill>
              </a:defRPr>
            </a:lvl1pPr>
            <a:lvl2pPr marL="557213" indent="-214313">
              <a:buFont typeface="Arial"/>
              <a:buChar char="•"/>
              <a:defRPr sz="1800" b="0">
                <a:solidFill>
                  <a:schemeClr val="tx2">
                    <a:lumMod val="75000"/>
                  </a:schemeClr>
                </a:solidFill>
              </a:defRPr>
            </a:lvl2pPr>
            <a:lvl3pPr marL="857250" indent="-171450">
              <a:buFont typeface="Arial"/>
              <a:buChar char="•"/>
              <a:defRPr sz="1600" b="0">
                <a:solidFill>
                  <a:schemeClr val="tx2">
                    <a:lumMod val="75000"/>
                  </a:schemeClr>
                </a:solidFill>
              </a:defRPr>
            </a:lvl3pPr>
            <a:lvl4pPr marL="1200150" indent="-171450">
              <a:buFont typeface="Arial"/>
              <a:buChar char="•"/>
              <a:defRPr b="0">
                <a:solidFill>
                  <a:schemeClr val="tx2">
                    <a:lumMod val="75000"/>
                  </a:schemeClr>
                </a:solidFill>
              </a:defRPr>
            </a:lvl4pPr>
            <a:lvl5pPr marL="1543050" indent="-171450">
              <a:buFont typeface="Arial"/>
              <a:buChar char="•"/>
              <a:defRPr b="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3" name="Titel 12"/>
          <p:cNvSpPr>
            <a:spLocks noGrp="1"/>
          </p:cNvSpPr>
          <p:nvPr>
            <p:ph type="title" hasCustomPrompt="1"/>
          </p:nvPr>
        </p:nvSpPr>
        <p:spPr>
          <a:xfrm>
            <a:off x="457200" y="262152"/>
            <a:ext cx="8229600" cy="101345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90000"/>
              </a:lnSpc>
              <a:defRPr sz="3150" b="1" cap="none" baseline="0">
                <a:solidFill>
                  <a:srgbClr val="0092D2"/>
                </a:solidFill>
              </a:defRPr>
            </a:lvl1pPr>
          </a:lstStyle>
          <a:p>
            <a:r>
              <a:rPr lang="de-DE" dirty="0"/>
              <a:t>Folie mit Tablet</a:t>
            </a:r>
            <a:endParaRPr lang="de-AT" dirty="0"/>
          </a:p>
        </p:txBody>
      </p:sp>
      <p:sp>
        <p:nvSpPr>
          <p:cNvPr id="16" name="Titel 1"/>
          <p:cNvSpPr txBox="1">
            <a:spLocks/>
          </p:cNvSpPr>
          <p:nvPr userDrawn="1"/>
        </p:nvSpPr>
        <p:spPr>
          <a:xfrm>
            <a:off x="4572003" y="262153"/>
            <a:ext cx="4273395" cy="365383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de-DE" sz="2100" b="1" dirty="0">
              <a:solidFill>
                <a:srgbClr val="003657"/>
              </a:solidFill>
              <a:cs typeface="Calibri (Kopfzeilen)"/>
            </a:endParaRPr>
          </a:p>
        </p:txBody>
      </p:sp>
      <p:sp>
        <p:nvSpPr>
          <p:cNvPr id="11" name="Datumsplatzhalter 3">
            <a:extLst>
              <a:ext uri="{FF2B5EF4-FFF2-40B4-BE49-F238E27FC236}">
                <a16:creationId xmlns:a16="http://schemas.microsoft.com/office/drawing/2014/main" id="{86A2D06B-BBA7-BD48-B7C9-060E27265B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44208" y="4824570"/>
            <a:ext cx="792088" cy="177450"/>
          </a:xfrm>
          <a:prstGeom prst="rect">
            <a:avLst/>
          </a:prstGeom>
        </p:spPr>
        <p:txBody>
          <a:bodyPr/>
          <a:lstStyle>
            <a:lvl1pPr algn="l">
              <a:defRPr sz="82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16E91D22-2A65-B04B-A14F-AA5A60A2AFF3}" type="datetime1">
              <a:rPr lang="de-AT" smtClean="0"/>
              <a:t>08.10.2019</a:t>
            </a:fld>
            <a:endParaRPr lang="de-DE" dirty="0"/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244ACDA7-4FF0-0240-AF61-7329A7631C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08304" y="4824570"/>
            <a:ext cx="576064" cy="177450"/>
          </a:xfrm>
          <a:prstGeom prst="rect">
            <a:avLst/>
          </a:prstGeom>
        </p:spPr>
        <p:txBody>
          <a:bodyPr/>
          <a:lstStyle>
            <a:lvl1pPr algn="l">
              <a:defRPr sz="82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D07C5A3-A532-484E-8E5F-CB35090D18A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4" name="Fußzeilenplatzhalter 4">
            <a:extLst>
              <a:ext uri="{FF2B5EF4-FFF2-40B4-BE49-F238E27FC236}">
                <a16:creationId xmlns:a16="http://schemas.microsoft.com/office/drawing/2014/main" id="{039A9B50-C570-A840-9196-AD1BD8B7EA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7784" y="4824570"/>
            <a:ext cx="3744416" cy="177450"/>
          </a:xfrm>
          <a:prstGeom prst="rect">
            <a:avLst/>
          </a:prstGeom>
        </p:spPr>
        <p:txBody>
          <a:bodyPr/>
          <a:lstStyle>
            <a:lvl1pPr algn="l">
              <a:defRPr sz="82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dirty="0"/>
              <a:t>Fußzeile</a:t>
            </a:r>
          </a:p>
        </p:txBody>
      </p:sp>
    </p:spTree>
    <p:extLst>
      <p:ext uri="{BB962C8B-B14F-4D97-AF65-F5344CB8AC3E}">
        <p14:creationId xmlns:p14="http://schemas.microsoft.com/office/powerpoint/2010/main" val="3306965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3507854"/>
            <a:ext cx="2602632" cy="93610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FontTx/>
              <a:buNone/>
              <a:defRPr sz="1600" b="0">
                <a:solidFill>
                  <a:schemeClr val="tx2">
                    <a:lumMod val="75000"/>
                  </a:schemeClr>
                </a:solidFill>
              </a:defRPr>
            </a:lvl1pPr>
            <a:lvl2pPr marL="557213" indent="-214313">
              <a:buFont typeface="Arial"/>
              <a:buChar char="•"/>
              <a:defRPr sz="1800" b="0">
                <a:solidFill>
                  <a:schemeClr val="tx2">
                    <a:lumMod val="75000"/>
                  </a:schemeClr>
                </a:solidFill>
              </a:defRPr>
            </a:lvl2pPr>
            <a:lvl3pPr marL="857250" indent="-171450">
              <a:buFont typeface="Arial"/>
              <a:buChar char="•"/>
              <a:defRPr sz="1600" b="0">
                <a:solidFill>
                  <a:schemeClr val="tx2">
                    <a:lumMod val="75000"/>
                  </a:schemeClr>
                </a:solidFill>
              </a:defRPr>
            </a:lvl3pPr>
            <a:lvl4pPr marL="1200150" indent="-171450">
              <a:buFont typeface="Arial"/>
              <a:buChar char="•"/>
              <a:defRPr b="0">
                <a:solidFill>
                  <a:schemeClr val="tx2">
                    <a:lumMod val="75000"/>
                  </a:schemeClr>
                </a:solidFill>
              </a:defRPr>
            </a:lvl4pPr>
            <a:lvl5pPr marL="1543050" indent="-171450">
              <a:buFont typeface="Arial"/>
              <a:buChar char="•"/>
              <a:defRPr b="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3" name="Titel 12"/>
          <p:cNvSpPr>
            <a:spLocks noGrp="1"/>
          </p:cNvSpPr>
          <p:nvPr>
            <p:ph type="title" hasCustomPrompt="1"/>
          </p:nvPr>
        </p:nvSpPr>
        <p:spPr>
          <a:xfrm>
            <a:off x="457200" y="262152"/>
            <a:ext cx="8229600" cy="101345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90000"/>
              </a:lnSpc>
              <a:defRPr sz="3150" b="1" cap="none" baseline="0">
                <a:solidFill>
                  <a:srgbClr val="0092D2"/>
                </a:solidFill>
              </a:defRPr>
            </a:lvl1pPr>
          </a:lstStyle>
          <a:p>
            <a:r>
              <a:rPr lang="de-DE" dirty="0"/>
              <a:t>Folie mit Smartphone</a:t>
            </a:r>
            <a:endParaRPr lang="de-AT" dirty="0"/>
          </a:p>
        </p:txBody>
      </p:sp>
      <p:sp>
        <p:nvSpPr>
          <p:cNvPr id="16" name="Titel 1"/>
          <p:cNvSpPr txBox="1">
            <a:spLocks/>
          </p:cNvSpPr>
          <p:nvPr userDrawn="1"/>
        </p:nvSpPr>
        <p:spPr>
          <a:xfrm>
            <a:off x="4572003" y="262153"/>
            <a:ext cx="4273395" cy="365383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de-DE" sz="2100" b="1" dirty="0">
              <a:solidFill>
                <a:srgbClr val="003657"/>
              </a:solidFill>
              <a:cs typeface="Calibri (Kopfzeilen)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BC6ED33-4D3E-5D41-B921-B8D666A6FE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427645" y="331130"/>
            <a:ext cx="2520619" cy="4605857"/>
          </a:xfrm>
          <a:prstGeom prst="rect">
            <a:avLst/>
          </a:prstGeom>
        </p:spPr>
      </p:pic>
      <p:sp>
        <p:nvSpPr>
          <p:cNvPr id="14" name="Datumsplatzhalter 3">
            <a:extLst>
              <a:ext uri="{FF2B5EF4-FFF2-40B4-BE49-F238E27FC236}">
                <a16:creationId xmlns:a16="http://schemas.microsoft.com/office/drawing/2014/main" id="{B774FDA9-A33A-3548-8FF6-EBAD6DF32C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44208" y="4824570"/>
            <a:ext cx="792088" cy="177450"/>
          </a:xfrm>
          <a:prstGeom prst="rect">
            <a:avLst/>
          </a:prstGeom>
        </p:spPr>
        <p:txBody>
          <a:bodyPr/>
          <a:lstStyle>
            <a:lvl1pPr algn="l">
              <a:defRPr sz="82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B86F345D-F62A-644D-94B7-D9497ED42FED}" type="datetime1">
              <a:rPr lang="de-AT" smtClean="0"/>
              <a:t>08.10.2019</a:t>
            </a:fld>
            <a:endParaRPr lang="de-DE"/>
          </a:p>
        </p:txBody>
      </p:sp>
      <p:sp>
        <p:nvSpPr>
          <p:cNvPr id="15" name="Foliennummernplatzhalter 5">
            <a:extLst>
              <a:ext uri="{FF2B5EF4-FFF2-40B4-BE49-F238E27FC236}">
                <a16:creationId xmlns:a16="http://schemas.microsoft.com/office/drawing/2014/main" id="{1142488F-95AB-7B49-AAE7-BCEB054C5B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08304" y="4824570"/>
            <a:ext cx="576064" cy="177450"/>
          </a:xfrm>
          <a:prstGeom prst="rect">
            <a:avLst/>
          </a:prstGeom>
        </p:spPr>
        <p:txBody>
          <a:bodyPr/>
          <a:lstStyle>
            <a:lvl1pPr algn="l">
              <a:defRPr sz="82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D07C5A3-A532-484E-8E5F-CB35090D18A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7" name="Fußzeilenplatzhalter 4">
            <a:extLst>
              <a:ext uri="{FF2B5EF4-FFF2-40B4-BE49-F238E27FC236}">
                <a16:creationId xmlns:a16="http://schemas.microsoft.com/office/drawing/2014/main" id="{1953A799-9472-A24C-8A17-2680FD5A6B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7784" y="4824570"/>
            <a:ext cx="3744416" cy="177450"/>
          </a:xfrm>
          <a:prstGeom prst="rect">
            <a:avLst/>
          </a:prstGeom>
        </p:spPr>
        <p:txBody>
          <a:bodyPr/>
          <a:lstStyle>
            <a:lvl1pPr algn="l">
              <a:defRPr sz="82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dirty="0"/>
              <a:t>Fußzeile</a:t>
            </a:r>
          </a:p>
        </p:txBody>
      </p:sp>
    </p:spTree>
    <p:extLst>
      <p:ext uri="{BB962C8B-B14F-4D97-AF65-F5344CB8AC3E}">
        <p14:creationId xmlns:p14="http://schemas.microsoft.com/office/powerpoint/2010/main" val="3178803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22313" y="3980464"/>
            <a:ext cx="7772400" cy="679518"/>
          </a:xfrm>
          <a:prstGeom prst="rect">
            <a:avLst/>
          </a:prstGeom>
        </p:spPr>
        <p:txBody>
          <a:bodyPr anchor="ctr"/>
          <a:lstStyle>
            <a:lvl1pPr algn="l">
              <a:defRPr sz="3000" b="1" cap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dirty="0"/>
              <a:t>Diagramme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722313" y="3535641"/>
            <a:ext cx="7772400" cy="43204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>
                <a:solidFill>
                  <a:srgbClr val="2D8EC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Das sind Akzentfarben für</a:t>
            </a:r>
          </a:p>
        </p:txBody>
      </p:sp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B766706D-477D-6043-8518-10B842E8A60E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864516240"/>
              </p:ext>
            </p:extLst>
          </p:nvPr>
        </p:nvGraphicFramePr>
        <p:xfrm>
          <a:off x="722313" y="539750"/>
          <a:ext cx="7772400" cy="29958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80F4D8DB-4C5A-054A-9227-5FD4EAA694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44208" y="4824570"/>
            <a:ext cx="792088" cy="177450"/>
          </a:xfrm>
          <a:prstGeom prst="rect">
            <a:avLst/>
          </a:prstGeom>
        </p:spPr>
        <p:txBody>
          <a:bodyPr/>
          <a:lstStyle>
            <a:lvl1pPr algn="l">
              <a:defRPr sz="82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D510010A-4E92-9C4B-BF0C-B1360E3C85D4}" type="datetime1">
              <a:rPr lang="de-AT" smtClean="0"/>
              <a:t>08.10.2019</a:t>
            </a:fld>
            <a:endParaRPr lang="de-DE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0041E157-28D0-364C-BAA9-1CE243BAFB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08304" y="4824570"/>
            <a:ext cx="576064" cy="177450"/>
          </a:xfrm>
          <a:prstGeom prst="rect">
            <a:avLst/>
          </a:prstGeom>
        </p:spPr>
        <p:txBody>
          <a:bodyPr/>
          <a:lstStyle>
            <a:lvl1pPr algn="l">
              <a:defRPr sz="82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D07C5A3-A532-484E-8E5F-CB35090D18A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1A5EDB59-2A01-894B-9601-43270A95DA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7784" y="4824570"/>
            <a:ext cx="3744416" cy="177450"/>
          </a:xfrm>
          <a:prstGeom prst="rect">
            <a:avLst/>
          </a:prstGeom>
        </p:spPr>
        <p:txBody>
          <a:bodyPr/>
          <a:lstStyle>
            <a:lvl1pPr algn="l">
              <a:defRPr sz="82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dirty="0"/>
              <a:t>Fußzeile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 11" descr="Elemente-03.jpg">
            <a:extLst>
              <a:ext uri="{FF2B5EF4-FFF2-40B4-BE49-F238E27FC236}">
                <a16:creationId xmlns:a16="http://schemas.microsoft.com/office/drawing/2014/main" id="{8D541F5D-CEF4-524B-B081-8A662D00226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4299261"/>
            <a:ext cx="792088" cy="771683"/>
          </a:xfrm>
          <a:prstGeom prst="rect">
            <a:avLst/>
          </a:prstGeom>
        </p:spPr>
      </p:pic>
      <p:pic>
        <p:nvPicPr>
          <p:cNvPr id="14" name="Bild 10" descr="Elemente-02.jpg">
            <a:extLst>
              <a:ext uri="{FF2B5EF4-FFF2-40B4-BE49-F238E27FC236}">
                <a16:creationId xmlns:a16="http://schemas.microsoft.com/office/drawing/2014/main" id="{2B19F002-72EF-5743-A57F-FE1929BC653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18" y="4870677"/>
            <a:ext cx="952106" cy="127895"/>
          </a:xfrm>
          <a:prstGeom prst="rect">
            <a:avLst/>
          </a:prstGeom>
        </p:spPr>
      </p:pic>
      <p:sp>
        <p:nvSpPr>
          <p:cNvPr id="16" name="Datumsplatzhalter 3">
            <a:extLst>
              <a:ext uri="{FF2B5EF4-FFF2-40B4-BE49-F238E27FC236}">
                <a16:creationId xmlns:a16="http://schemas.microsoft.com/office/drawing/2014/main" id="{3850025B-3811-D547-B352-A3F4EE255D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44208" y="4824570"/>
            <a:ext cx="792088" cy="177450"/>
          </a:xfrm>
          <a:prstGeom prst="rect">
            <a:avLst/>
          </a:prstGeom>
        </p:spPr>
        <p:txBody>
          <a:bodyPr/>
          <a:lstStyle>
            <a:lvl1pPr algn="l">
              <a:defRPr sz="82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18B9688-0CE4-9442-8E3D-CF0DFA77D14F}" type="datetime1">
              <a:rPr lang="de-AT" smtClean="0"/>
              <a:t>08.10.2019</a:t>
            </a:fld>
            <a:endParaRPr lang="de-DE"/>
          </a:p>
        </p:txBody>
      </p:sp>
      <p:sp>
        <p:nvSpPr>
          <p:cNvPr id="17" name="Foliennummernplatzhalter 5">
            <a:extLst>
              <a:ext uri="{FF2B5EF4-FFF2-40B4-BE49-F238E27FC236}">
                <a16:creationId xmlns:a16="http://schemas.microsoft.com/office/drawing/2014/main" id="{8CDA4E0B-AB03-4943-9E86-06740ADDC3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08304" y="4824570"/>
            <a:ext cx="576064" cy="177450"/>
          </a:xfrm>
          <a:prstGeom prst="rect">
            <a:avLst/>
          </a:prstGeom>
        </p:spPr>
        <p:txBody>
          <a:bodyPr/>
          <a:lstStyle>
            <a:lvl1pPr algn="l">
              <a:defRPr sz="82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D07C5A3-A532-484E-8E5F-CB35090D18A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8" name="Fußzeilenplatzhalter 4">
            <a:extLst>
              <a:ext uri="{FF2B5EF4-FFF2-40B4-BE49-F238E27FC236}">
                <a16:creationId xmlns:a16="http://schemas.microsoft.com/office/drawing/2014/main" id="{B6B51CBD-EAF3-EC45-A4A2-AF462618C1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7784" y="4824570"/>
            <a:ext cx="3744416" cy="177450"/>
          </a:xfrm>
          <a:prstGeom prst="rect">
            <a:avLst/>
          </a:prstGeom>
        </p:spPr>
        <p:txBody>
          <a:bodyPr/>
          <a:lstStyle>
            <a:lvl1pPr algn="l">
              <a:defRPr sz="82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dirty="0"/>
              <a:t>Fußzeile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49" r:id="rId2"/>
    <p:sldLayoutId id="2147483650" r:id="rId3"/>
    <p:sldLayoutId id="2147483662" r:id="rId4"/>
    <p:sldLayoutId id="2147483663" r:id="rId5"/>
    <p:sldLayoutId id="2147483664" r:id="rId6"/>
    <p:sldLayoutId id="2147483666" r:id="rId7"/>
    <p:sldLayoutId id="2147483667" r:id="rId8"/>
    <p:sldLayoutId id="2147483651" r:id="rId9"/>
    <p:sldLayoutId id="2147483652" r:id="rId10"/>
    <p:sldLayoutId id="2147483653" r:id="rId11"/>
    <p:sldLayoutId id="2147483654" r:id="rId12"/>
    <p:sldLayoutId id="2147483655" r:id="rId13"/>
  </p:sldLayoutIdLst>
  <p:hf hdr="0"/>
  <p:txStyles>
    <p:titleStyle>
      <a:lvl1pPr algn="l" defTabSz="342900" rtl="0" eaLnBrk="1" latinLnBrk="0" hangingPunct="1">
        <a:lnSpc>
          <a:spcPct val="90000"/>
        </a:lnSpc>
        <a:spcBef>
          <a:spcPct val="0"/>
        </a:spcBef>
        <a:buNone/>
        <a:defRPr sz="3150" b="1" kern="1200" cap="none">
          <a:solidFill>
            <a:srgbClr val="0092D2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A2A49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•"/>
        <a:defRPr sz="2100" kern="1200">
          <a:solidFill>
            <a:srgbClr val="0A2A49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rgbClr val="0A2A49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rgbClr val="0A2A49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rgbClr val="0A2A49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2EEC88C7-2DF6-43D8-845C-7766E3820A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388983"/>
            <a:ext cx="8206680" cy="2054975"/>
          </a:xfrm>
        </p:spPr>
        <p:txBody>
          <a:bodyPr/>
          <a:lstStyle/>
          <a:p>
            <a:r>
              <a:rPr lang="de-DE" sz="8800" dirty="0" err="1"/>
              <a:t>KVSystem</a:t>
            </a:r>
            <a:endParaRPr lang="de-DE" sz="88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D1862EF-6E70-40FB-81A5-67AE6D094B3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AT" dirty="0"/>
              <a:t>9.10.2019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6F2096F-8207-493A-A234-0F95DABDC6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07C5A3-A532-484E-8E5F-CB35090D18A8}" type="slidenum">
              <a:rPr lang="de-DE" smtClean="0"/>
              <a:pPr/>
              <a:t>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37FCBE2-BF85-499C-8A98-7A748F31AA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err="1"/>
              <a:t>KVSystem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704107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73B959E-B79B-4BD9-BC1F-9BE6FD8A4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2153"/>
            <a:ext cx="8229600" cy="473394"/>
          </a:xfrm>
        </p:spPr>
        <p:txBody>
          <a:bodyPr>
            <a:normAutofit fontScale="90000"/>
          </a:bodyPr>
          <a:lstStyle/>
          <a:p>
            <a:r>
              <a:rPr lang="de-DE" dirty="0" err="1"/>
              <a:t>Metadata</a:t>
            </a:r>
            <a:r>
              <a:rPr lang="de-DE" dirty="0"/>
              <a:t> (1)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E765AC0-3C07-4475-8122-18C0E64FAFD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AT" dirty="0"/>
              <a:t>9.10.2019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5C71B5B-BB9F-4B24-A3B0-0305BC17C7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07C5A3-A532-484E-8E5F-CB35090D18A8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0A193B1-137F-4523-94CC-EB2B92AFFF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err="1"/>
              <a:t>KVSystem</a:t>
            </a:r>
            <a:endParaRPr lang="de-DE" dirty="0"/>
          </a:p>
        </p:txBody>
      </p:sp>
      <p:pic>
        <p:nvPicPr>
          <p:cNvPr id="14" name="Inhaltsplatzhalter 13">
            <a:extLst>
              <a:ext uri="{FF2B5EF4-FFF2-40B4-BE49-F238E27FC236}">
                <a16:creationId xmlns:a16="http://schemas.microsoft.com/office/drawing/2014/main" id="{7BE01DA5-9026-48FA-A552-574E7C13F7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701628"/>
            <a:ext cx="5328592" cy="3584216"/>
          </a:xfr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C531AE43-496C-4C88-BC60-F7F810558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08" y="1995686"/>
            <a:ext cx="5823689" cy="2664296"/>
          </a:xfrm>
          <a:prstGeom prst="rect">
            <a:avLst/>
          </a:prstGeom>
        </p:spPr>
      </p:pic>
      <p:sp>
        <p:nvSpPr>
          <p:cNvPr id="18" name="Rechteck 17">
            <a:extLst>
              <a:ext uri="{FF2B5EF4-FFF2-40B4-BE49-F238E27FC236}">
                <a16:creationId xmlns:a16="http://schemas.microsoft.com/office/drawing/2014/main" id="{2C52AC8C-A424-4277-A4D4-A7B7C1A0AE39}"/>
              </a:ext>
            </a:extLst>
          </p:cNvPr>
          <p:cNvSpPr/>
          <p:nvPr/>
        </p:nvSpPr>
        <p:spPr>
          <a:xfrm>
            <a:off x="899592" y="843558"/>
            <a:ext cx="792088" cy="21602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655C3327-17F4-44CF-8CC5-9FD1030D77D6}"/>
              </a:ext>
            </a:extLst>
          </p:cNvPr>
          <p:cNvSpPr/>
          <p:nvPr/>
        </p:nvSpPr>
        <p:spPr>
          <a:xfrm>
            <a:off x="2843808" y="2234149"/>
            <a:ext cx="936104" cy="14401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7951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818F85-D13F-4D0A-9F2F-124E4CE88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80"/>
            <a:ext cx="8229600" cy="174428"/>
          </a:xfrm>
        </p:spPr>
        <p:txBody>
          <a:bodyPr/>
          <a:lstStyle/>
          <a:p>
            <a:r>
              <a:rPr lang="de-DE" dirty="0" err="1"/>
              <a:t>Metadata</a:t>
            </a:r>
            <a:r>
              <a:rPr lang="de-DE" dirty="0"/>
              <a:t> (2)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2FE94E0-4352-4709-B7B7-190FD44ADBA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9.10.2019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83C4B5F-A99B-424C-8C1C-FEA76A454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07C5A3-A532-484E-8E5F-CB35090D18A8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383D83C-9B9D-41C1-AC72-6BC314D316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err="1"/>
              <a:t>KVSystem</a:t>
            </a:r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CAB85AC-FE37-4089-9C32-BC3025EE7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566" y="462682"/>
            <a:ext cx="7010755" cy="4300412"/>
          </a:xfrm>
          <a:prstGeom prst="rect">
            <a:avLst/>
          </a:prstGeom>
        </p:spPr>
      </p:pic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3AE1C6DC-0450-4AB3-A115-7CFA7F11676E}"/>
              </a:ext>
            </a:extLst>
          </p:cNvPr>
          <p:cNvSpPr/>
          <p:nvPr/>
        </p:nvSpPr>
        <p:spPr>
          <a:xfrm>
            <a:off x="3347864" y="2139702"/>
            <a:ext cx="1008112" cy="144016"/>
          </a:xfrm>
          <a:prstGeom prst="roundRect">
            <a:avLst/>
          </a:prstGeom>
          <a:noFill/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1079F156-3756-4F19-A6B6-B74CE7A689D9}"/>
              </a:ext>
            </a:extLst>
          </p:cNvPr>
          <p:cNvSpPr/>
          <p:nvPr/>
        </p:nvSpPr>
        <p:spPr>
          <a:xfrm>
            <a:off x="3347864" y="2283718"/>
            <a:ext cx="1008112" cy="144016"/>
          </a:xfrm>
          <a:prstGeom prst="roundRect">
            <a:avLst/>
          </a:prstGeom>
          <a:noFill/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9F04BC51-524C-42E0-9F91-78526E6D11A7}"/>
              </a:ext>
            </a:extLst>
          </p:cNvPr>
          <p:cNvSpPr/>
          <p:nvPr/>
        </p:nvSpPr>
        <p:spPr>
          <a:xfrm>
            <a:off x="3324653" y="2417202"/>
            <a:ext cx="2736304" cy="144016"/>
          </a:xfrm>
          <a:prstGeom prst="roundRect">
            <a:avLst/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1E752CA3-FED6-48A2-BF1B-DD50520350A9}"/>
              </a:ext>
            </a:extLst>
          </p:cNvPr>
          <p:cNvSpPr/>
          <p:nvPr/>
        </p:nvSpPr>
        <p:spPr>
          <a:xfrm>
            <a:off x="611560" y="1779662"/>
            <a:ext cx="2088232" cy="216024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008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782FAC6-B2C8-43E5-BBB7-27208407D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2153"/>
            <a:ext cx="8229600" cy="177450"/>
          </a:xfrm>
        </p:spPr>
        <p:txBody>
          <a:bodyPr>
            <a:normAutofit fontScale="90000"/>
          </a:bodyPr>
          <a:lstStyle/>
          <a:p>
            <a:r>
              <a:rPr lang="de-DE" dirty="0" err="1"/>
              <a:t>Quicksearch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C82C1ED-A0AC-4DE9-B609-385BBEF92EA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AT" dirty="0"/>
              <a:t>9.10.2019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666DA27-BF9F-453D-A62C-95D78A2B8F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07C5A3-A532-484E-8E5F-CB35090D18A8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E752826-6270-4858-8CFA-D4176193B3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err="1"/>
              <a:t>KVSystem</a:t>
            </a:r>
            <a:endParaRPr lang="de-DE" dirty="0"/>
          </a:p>
        </p:txBody>
      </p:sp>
      <p:pic>
        <p:nvPicPr>
          <p:cNvPr id="20" name="Inhaltsplatzhalter 19">
            <a:extLst>
              <a:ext uri="{FF2B5EF4-FFF2-40B4-BE49-F238E27FC236}">
                <a16:creationId xmlns:a16="http://schemas.microsoft.com/office/drawing/2014/main" id="{A2E5C55F-00B6-43F3-9C77-8A38B1B37A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552" y="510289"/>
            <a:ext cx="7561462" cy="4002409"/>
          </a:xfr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FC396A30-06F2-4146-8CA2-6A1C468FADDD}"/>
              </a:ext>
            </a:extLst>
          </p:cNvPr>
          <p:cNvSpPr/>
          <p:nvPr/>
        </p:nvSpPr>
        <p:spPr>
          <a:xfrm>
            <a:off x="539552" y="1275606"/>
            <a:ext cx="2304256" cy="100811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D755FE5B-6A13-4D6E-A9AB-C06986C57CB9}"/>
              </a:ext>
            </a:extLst>
          </p:cNvPr>
          <p:cNvSpPr/>
          <p:nvPr/>
        </p:nvSpPr>
        <p:spPr>
          <a:xfrm>
            <a:off x="6012160" y="916732"/>
            <a:ext cx="1080120" cy="1584176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03CACA32-C1AC-4B19-89C5-334E3885065C}"/>
              </a:ext>
            </a:extLst>
          </p:cNvPr>
          <p:cNvCxnSpPr>
            <a:stCxn id="2" idx="3"/>
          </p:cNvCxnSpPr>
          <p:nvPr/>
        </p:nvCxnSpPr>
        <p:spPr>
          <a:xfrm flipV="1">
            <a:off x="2843808" y="1275606"/>
            <a:ext cx="504056" cy="50405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921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DDB6A27-9F87-4E57-B88D-401297C15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62153"/>
            <a:ext cx="8291264" cy="293373"/>
          </a:xfrm>
        </p:spPr>
        <p:txBody>
          <a:bodyPr>
            <a:normAutofit fontScale="90000"/>
          </a:bodyPr>
          <a:lstStyle/>
          <a:p>
            <a:r>
              <a:rPr lang="de-DE" dirty="0"/>
              <a:t>Consolidation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62D9E47-0F22-45C5-B782-1AAB2A7E5D1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AT" dirty="0"/>
              <a:t>9.10.2019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E221408-48F1-433E-8D8A-B07D559693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07C5A3-A532-484E-8E5F-CB35090D18A8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CA6FFD5-8B6B-44B0-8374-47B7ACF163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err="1"/>
              <a:t>KVSystem</a:t>
            </a:r>
            <a:endParaRPr lang="de-DE" dirty="0"/>
          </a:p>
        </p:txBody>
      </p:sp>
      <p:pic>
        <p:nvPicPr>
          <p:cNvPr id="12" name="Inhaltsplatzhalter 11">
            <a:extLst>
              <a:ext uri="{FF2B5EF4-FFF2-40B4-BE49-F238E27FC236}">
                <a16:creationId xmlns:a16="http://schemas.microsoft.com/office/drawing/2014/main" id="{A0E69FC1-B467-46C8-A4AE-AC53E30F3C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0112" y="555526"/>
            <a:ext cx="7762140" cy="4104456"/>
          </a:xfr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8C6B8980-3BF8-465E-B535-9B0F396CDA80}"/>
              </a:ext>
            </a:extLst>
          </p:cNvPr>
          <p:cNvSpPr/>
          <p:nvPr/>
        </p:nvSpPr>
        <p:spPr>
          <a:xfrm>
            <a:off x="251520" y="1419622"/>
            <a:ext cx="2232248" cy="100811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4B453F4A-F67B-4D5D-AB55-575FA8BD060D}"/>
              </a:ext>
            </a:extLst>
          </p:cNvPr>
          <p:cNvSpPr/>
          <p:nvPr/>
        </p:nvSpPr>
        <p:spPr>
          <a:xfrm>
            <a:off x="2771800" y="1995686"/>
            <a:ext cx="5256584" cy="122413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78441281-0AC8-403C-A861-57DB535BE40E}"/>
              </a:ext>
            </a:extLst>
          </p:cNvPr>
          <p:cNvSpPr/>
          <p:nvPr/>
        </p:nvSpPr>
        <p:spPr>
          <a:xfrm>
            <a:off x="1387890" y="1537753"/>
            <a:ext cx="720080" cy="144016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E0801F24-CCFE-4AB6-A324-A49F9659F5FE}"/>
              </a:ext>
            </a:extLst>
          </p:cNvPr>
          <p:cNvCxnSpPr>
            <a:stCxn id="8" idx="1"/>
            <a:endCxn id="9" idx="2"/>
          </p:cNvCxnSpPr>
          <p:nvPr/>
        </p:nvCxnSpPr>
        <p:spPr>
          <a:xfrm flipH="1" flipV="1">
            <a:off x="1747930" y="1681769"/>
            <a:ext cx="1023870" cy="92598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9877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CF5F2608-A927-4547-BD6C-D0FBC9A00E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68" y="699543"/>
            <a:ext cx="6912768" cy="3998456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29070999-F6FD-4F42-BC4A-95701B2EC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2153"/>
            <a:ext cx="8229600" cy="437390"/>
          </a:xfrm>
        </p:spPr>
        <p:txBody>
          <a:bodyPr>
            <a:normAutofit fontScale="90000"/>
          </a:bodyPr>
          <a:lstStyle/>
          <a:p>
            <a:r>
              <a:rPr lang="de-DE" dirty="0"/>
              <a:t>Historical </a:t>
            </a:r>
            <a:r>
              <a:rPr lang="de-DE" dirty="0" err="1"/>
              <a:t>data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7D4506C-5974-4C4A-AAC0-EC6DE350843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AT" dirty="0"/>
              <a:t>9.10.2019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F066D2E-EDD0-4183-88E3-0959FBD69A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07C5A3-A532-484E-8E5F-CB35090D18A8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8A14FB8-D71A-4A32-A666-25F01E5454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err="1"/>
              <a:t>KVSystem</a:t>
            </a:r>
            <a:endParaRPr lang="de-DE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042A36A8-B627-4CB8-8D37-5FA4F7FF8283}"/>
              </a:ext>
            </a:extLst>
          </p:cNvPr>
          <p:cNvSpPr/>
          <p:nvPr/>
        </p:nvSpPr>
        <p:spPr>
          <a:xfrm>
            <a:off x="715781" y="1423617"/>
            <a:ext cx="1368152" cy="2880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3CA00553-6B20-4204-BEC7-D823DCC4F589}"/>
              </a:ext>
            </a:extLst>
          </p:cNvPr>
          <p:cNvSpPr/>
          <p:nvPr/>
        </p:nvSpPr>
        <p:spPr>
          <a:xfrm>
            <a:off x="611560" y="1923678"/>
            <a:ext cx="2448272" cy="792088"/>
          </a:xfrm>
          <a:prstGeom prst="rect">
            <a:avLst/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F062291A-EBBA-4634-889C-E201D6F7A314}"/>
              </a:ext>
            </a:extLst>
          </p:cNvPr>
          <p:cNvCxnSpPr>
            <a:stCxn id="2" idx="2"/>
            <a:endCxn id="7" idx="0"/>
          </p:cNvCxnSpPr>
          <p:nvPr/>
        </p:nvCxnSpPr>
        <p:spPr>
          <a:xfrm>
            <a:off x="1399857" y="1711649"/>
            <a:ext cx="435839" cy="212029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916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52E9CB-3A2F-41FE-AFA6-9D2B7638B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Entsendeplattform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E368B61-D752-4177-A8E8-71299922739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AT" dirty="0"/>
              <a:t>9.10.2019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9E8BC14-3C50-4103-B426-665FAD14A5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07C5A3-A532-484E-8E5F-CB35090D18A8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76D1D8F-71B6-4238-95E5-0C9F9F3EE9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err="1"/>
              <a:t>KVSystem</a:t>
            </a: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32F9EE0-79D1-4704-BC7A-8E0B8F6AA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874" y="898655"/>
            <a:ext cx="3808860" cy="3425184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7928A1E8-FE55-4579-87F3-0885CC1DD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7551" y="932807"/>
            <a:ext cx="3596612" cy="3405856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BB563899-AF67-49D3-92F6-AB538173A5FB}"/>
              </a:ext>
            </a:extLst>
          </p:cNvPr>
          <p:cNvSpPr/>
          <p:nvPr/>
        </p:nvSpPr>
        <p:spPr>
          <a:xfrm>
            <a:off x="5076056" y="2931790"/>
            <a:ext cx="1296144" cy="288032"/>
          </a:xfrm>
          <a:prstGeom prst="rect">
            <a:avLst/>
          </a:prstGeom>
          <a:noFill/>
          <a:ln w="508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3139EA3F-FA4E-4F67-BC5A-0CD2124F9903}"/>
              </a:ext>
            </a:extLst>
          </p:cNvPr>
          <p:cNvSpPr/>
          <p:nvPr/>
        </p:nvSpPr>
        <p:spPr>
          <a:xfrm>
            <a:off x="509318" y="932807"/>
            <a:ext cx="1902442" cy="342799"/>
          </a:xfrm>
          <a:prstGeom prst="roundRect">
            <a:avLst/>
          </a:prstGeom>
          <a:noFill/>
          <a:ln w="508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541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57F797-F47C-4CFC-B3A9-99B40783F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565571"/>
          </a:xfrm>
        </p:spPr>
        <p:txBody>
          <a:bodyPr/>
          <a:lstStyle/>
          <a:p>
            <a:r>
              <a:rPr lang="de-DE" dirty="0"/>
              <a:t>KV-API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46E5D24-A2DC-4C76-BF66-8BF04B59DED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AT" dirty="0"/>
              <a:t>9.10.2019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C53C8E7-A82D-4B21-A304-5D8E55797F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07C5A3-A532-484E-8E5F-CB35090D18A8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686F9DC-EDBB-43D2-BB61-31C216AAF2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err="1"/>
              <a:t>KVSystem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C740C1F-0AB7-4803-A697-A10E0FB60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516" y="653655"/>
            <a:ext cx="5037596" cy="389182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14EDD2A-C0E2-4F58-BEED-690C808E7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2096" y="1923678"/>
            <a:ext cx="5744704" cy="2362205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7D3F89EF-11DC-441A-BC6D-068D67A1CEC9}"/>
              </a:ext>
            </a:extLst>
          </p:cNvPr>
          <p:cNvSpPr/>
          <p:nvPr/>
        </p:nvSpPr>
        <p:spPr>
          <a:xfrm>
            <a:off x="899592" y="2427734"/>
            <a:ext cx="2042504" cy="2088232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9A1AC758-8CC5-4B74-BEE7-309C4A2EE01E}"/>
              </a:ext>
            </a:extLst>
          </p:cNvPr>
          <p:cNvSpPr/>
          <p:nvPr/>
        </p:nvSpPr>
        <p:spPr>
          <a:xfrm>
            <a:off x="3203848" y="699541"/>
            <a:ext cx="2448272" cy="1224137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B8875809-B7D8-41A4-895A-1285B95D8567}"/>
              </a:ext>
            </a:extLst>
          </p:cNvPr>
          <p:cNvSpPr/>
          <p:nvPr/>
        </p:nvSpPr>
        <p:spPr>
          <a:xfrm>
            <a:off x="3059832" y="1923678"/>
            <a:ext cx="5626968" cy="2362205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5A813416-C9D2-4F84-996E-645827B057BD}"/>
              </a:ext>
            </a:extLst>
          </p:cNvPr>
          <p:cNvSpPr/>
          <p:nvPr/>
        </p:nvSpPr>
        <p:spPr>
          <a:xfrm>
            <a:off x="3203848" y="1347614"/>
            <a:ext cx="1656184" cy="29696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7539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>
            <a:extLst>
              <a:ext uri="{FF2B5EF4-FFF2-40B4-BE49-F238E27FC236}">
                <a16:creationId xmlns:a16="http://schemas.microsoft.com/office/drawing/2014/main" id="{46C03D38-5CB2-483B-BD16-71D547E7D3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7584" y="2571750"/>
            <a:ext cx="6944816" cy="1907301"/>
          </a:xfrm>
        </p:spPr>
        <p:txBody>
          <a:bodyPr/>
          <a:lstStyle/>
          <a:p>
            <a:r>
              <a:rPr lang="de-DE" sz="4000" dirty="0" err="1"/>
              <a:t>Thank</a:t>
            </a:r>
            <a:r>
              <a:rPr lang="de-DE" sz="4000" dirty="0"/>
              <a:t> </a:t>
            </a:r>
            <a:r>
              <a:rPr lang="de-DE" sz="4000" dirty="0" err="1"/>
              <a:t>you</a:t>
            </a:r>
            <a:r>
              <a:rPr lang="de-DE" sz="4000" dirty="0"/>
              <a:t> </a:t>
            </a:r>
            <a:r>
              <a:rPr lang="de-DE" sz="4000" dirty="0" err="1"/>
              <a:t>for</a:t>
            </a:r>
            <a:r>
              <a:rPr lang="de-DE" sz="4000" dirty="0"/>
              <a:t> </a:t>
            </a:r>
            <a:r>
              <a:rPr lang="de-DE" sz="4000" dirty="0" err="1"/>
              <a:t>you</a:t>
            </a:r>
            <a:r>
              <a:rPr lang="de-DE" sz="4000" dirty="0"/>
              <a:t> </a:t>
            </a:r>
            <a:r>
              <a:rPr lang="de-DE" sz="4000" dirty="0" err="1"/>
              <a:t>attention</a:t>
            </a:r>
            <a:r>
              <a:rPr lang="de-DE" sz="4000" dirty="0"/>
              <a:t>!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46DDCA9-6805-44F1-84AC-3B15DE13FF5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AT" dirty="0"/>
              <a:t>9.10.2019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19FECEB-3EFD-470E-854A-6CA4527DA6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07C5A3-A532-484E-8E5F-CB35090D18A8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5C57114-8C22-4033-A2B2-6B8D36AD5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err="1"/>
              <a:t>KVSystem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99430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D7E0312C-44B4-4EBC-A87A-232F2C9524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3200" dirty="0" err="1"/>
              <a:t>Role</a:t>
            </a:r>
            <a:r>
              <a:rPr lang="de-DE" sz="3200" dirty="0"/>
              <a:t> </a:t>
            </a:r>
            <a:r>
              <a:rPr lang="de-DE" sz="3200" dirty="0" err="1"/>
              <a:t>of</a:t>
            </a:r>
            <a:r>
              <a:rPr lang="de-DE" sz="3200" dirty="0"/>
              <a:t> </a:t>
            </a:r>
            <a:r>
              <a:rPr lang="de-DE" sz="3200" dirty="0" err="1"/>
              <a:t>collective</a:t>
            </a:r>
            <a:r>
              <a:rPr lang="de-DE" sz="3200" dirty="0"/>
              <a:t> </a:t>
            </a:r>
            <a:r>
              <a:rPr lang="de-DE" sz="3200" dirty="0" err="1"/>
              <a:t>agreements</a:t>
            </a:r>
            <a:r>
              <a:rPr lang="de-DE" sz="3200" dirty="0"/>
              <a:t> in Austria</a:t>
            </a:r>
          </a:p>
          <a:p>
            <a:r>
              <a:rPr lang="de-DE" sz="3200" dirty="0"/>
              <a:t>The quest </a:t>
            </a:r>
            <a:r>
              <a:rPr lang="de-DE" sz="3200" dirty="0" err="1"/>
              <a:t>for</a:t>
            </a:r>
            <a:r>
              <a:rPr lang="de-DE" sz="3200" dirty="0"/>
              <a:t> </a:t>
            </a:r>
            <a:r>
              <a:rPr lang="de-DE" sz="3200" dirty="0" err="1"/>
              <a:t>information</a:t>
            </a:r>
            <a:endParaRPr lang="de-DE" sz="3200" dirty="0"/>
          </a:p>
          <a:p>
            <a:r>
              <a:rPr lang="de-DE" sz="3200" dirty="0" err="1"/>
              <a:t>KVSystem</a:t>
            </a:r>
            <a:endParaRPr lang="de-DE" sz="3200" dirty="0"/>
          </a:p>
          <a:p>
            <a:r>
              <a:rPr lang="de-DE" sz="3200" dirty="0"/>
              <a:t>Integration </a:t>
            </a:r>
            <a:r>
              <a:rPr lang="de-DE" sz="3200" dirty="0" err="1"/>
              <a:t>of</a:t>
            </a:r>
            <a:r>
              <a:rPr lang="de-DE" sz="3200" dirty="0"/>
              <a:t> </a:t>
            </a:r>
            <a:r>
              <a:rPr lang="de-DE" sz="3200" dirty="0" err="1"/>
              <a:t>the</a:t>
            </a:r>
            <a:r>
              <a:rPr lang="de-DE" sz="3200" dirty="0"/>
              <a:t> </a:t>
            </a:r>
            <a:r>
              <a:rPr lang="de-DE" sz="3200" dirty="0" err="1"/>
              <a:t>data</a:t>
            </a:r>
            <a:endParaRPr lang="de-DE" sz="32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BE4BC0C-A265-49CD-9781-5C8B725BF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Table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content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CAC3916-6CE3-4B9E-B877-81F55584D31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AT" dirty="0"/>
              <a:t>9.10.2019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1239A42-8FD0-46F7-81EA-F2FC39BF84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07C5A3-A532-484E-8E5F-CB35090D18A8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76EAA65-97EF-45AC-9CF6-B6095F3552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err="1"/>
              <a:t>KVSystem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56370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FF522819-67A7-472C-AC8A-A47269A1A4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Rate </a:t>
            </a:r>
            <a:r>
              <a:rPr lang="de-DE" dirty="0" err="1"/>
              <a:t>of</a:t>
            </a:r>
            <a:r>
              <a:rPr lang="de-DE" dirty="0"/>
              <a:t> 95%</a:t>
            </a:r>
          </a:p>
          <a:p>
            <a:r>
              <a:rPr lang="en-GB" dirty="0" err="1"/>
              <a:t>Labor</a:t>
            </a:r>
            <a:r>
              <a:rPr lang="en-GB" dirty="0"/>
              <a:t> Relations Act (§ 12 </a:t>
            </a:r>
            <a:r>
              <a:rPr lang="en-GB" dirty="0" err="1"/>
              <a:t>ArbVG</a:t>
            </a:r>
            <a:r>
              <a:rPr lang="en-GB" dirty="0"/>
              <a:t>) - </a:t>
            </a:r>
            <a:r>
              <a:rPr lang="en-GB" dirty="0" err="1"/>
              <a:t>Außenseiterwirkung</a:t>
            </a:r>
            <a:endParaRPr lang="de-DE" dirty="0"/>
          </a:p>
          <a:p>
            <a:pPr marL="757238" lvl="1" indent="-457200">
              <a:buAutoNum type="arabicParenBoth"/>
            </a:pPr>
            <a:r>
              <a:rPr lang="de-DE" sz="2400" dirty="0"/>
              <a:t>Die Rechtswirkungen des Kollektivvertrages treten auch für Arbeitnehmer eines kollektivvertragsangehörigen Arbeitgebers ein, die nicht kollektivvertragsangehörig sind (Außenseiter).</a:t>
            </a:r>
          </a:p>
          <a:p>
            <a:pPr marL="757238" lvl="1" indent="-457200">
              <a:buAutoNum type="arabicParenBoth"/>
            </a:pPr>
            <a:r>
              <a:rPr lang="de-DE" sz="2400" dirty="0"/>
              <a:t>…	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26A3360-26B4-42B7-B203-66193B074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CLA </a:t>
            </a:r>
            <a:r>
              <a:rPr lang="de-DE" dirty="0" err="1"/>
              <a:t>coverage</a:t>
            </a:r>
            <a:r>
              <a:rPr lang="de-DE" dirty="0"/>
              <a:t> in Austria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CA1FED9-1DCE-4DAD-B25B-F242646F239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AT" dirty="0"/>
              <a:t>9.10.2019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8CBEFA0-EFBE-4F74-9CBA-10C5A0E14A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07C5A3-A532-484E-8E5F-CB35090D18A8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0139FCF-B086-4387-827C-AA65C34849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err="1"/>
              <a:t>KVSystem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79772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DCFCD961-E603-46E5-9C2B-3F75377789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82132"/>
            <a:ext cx="8229600" cy="3201786"/>
          </a:xfrm>
        </p:spPr>
        <p:txBody>
          <a:bodyPr/>
          <a:lstStyle/>
          <a:p>
            <a:r>
              <a:rPr lang="de-DE" dirty="0"/>
              <a:t>„Sozialpartner“ (</a:t>
            </a:r>
            <a:r>
              <a:rPr lang="de-DE" dirty="0" err="1"/>
              <a:t>Unions</a:t>
            </a:r>
            <a:r>
              <a:rPr lang="de-DE" dirty="0"/>
              <a:t>, Chamber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commerce</a:t>
            </a:r>
            <a:r>
              <a:rPr lang="de-DE" dirty="0"/>
              <a:t>)</a:t>
            </a:r>
          </a:p>
          <a:p>
            <a:r>
              <a:rPr lang="de-DE" dirty="0"/>
              <a:t>RIS – Rechtsinformationssystem (</a:t>
            </a:r>
            <a:r>
              <a:rPr lang="en-US" dirty="0"/>
              <a:t>Legal Information System of the Federal Government)</a:t>
            </a:r>
            <a:r>
              <a:rPr lang="de-DE" dirty="0"/>
              <a:t> </a:t>
            </a:r>
          </a:p>
          <a:p>
            <a:r>
              <a:rPr lang="de-DE" dirty="0"/>
              <a:t>High </a:t>
            </a:r>
            <a:r>
              <a:rPr lang="de-DE" dirty="0" err="1"/>
              <a:t>Conciliation</a:t>
            </a:r>
            <a:r>
              <a:rPr lang="de-DE" dirty="0"/>
              <a:t> </a:t>
            </a:r>
            <a:r>
              <a:rPr lang="de-DE" dirty="0" err="1"/>
              <a:t>Commissions</a:t>
            </a:r>
            <a:r>
              <a:rPr lang="de-DE" dirty="0"/>
              <a:t> (</a:t>
            </a:r>
            <a:r>
              <a:rPr lang="en-GB" dirty="0"/>
              <a:t>Chambers of Agricultural Workers “</a:t>
            </a:r>
            <a:r>
              <a:rPr lang="en-GB" dirty="0" err="1"/>
              <a:t>Landarbeiterkammern</a:t>
            </a:r>
            <a:r>
              <a:rPr lang="en-GB" dirty="0"/>
              <a:t>”)</a:t>
            </a:r>
            <a:endParaRPr lang="de-DE" dirty="0"/>
          </a:p>
          <a:p>
            <a:r>
              <a:rPr lang="en-GB" dirty="0"/>
              <a:t>The Federal Conciliation Office (Ministry of Labour, Social Affairs, Health and Consumer Protection – “</a:t>
            </a:r>
            <a:r>
              <a:rPr lang="en-GB" dirty="0" err="1"/>
              <a:t>Sozialministerium</a:t>
            </a:r>
            <a:r>
              <a:rPr lang="en-GB" dirty="0"/>
              <a:t>”)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14F0D6A-4557-43A1-97E4-849E022C4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2153"/>
            <a:ext cx="8229600" cy="509398"/>
          </a:xfrm>
        </p:spPr>
        <p:txBody>
          <a:bodyPr>
            <a:normAutofit fontScale="90000"/>
          </a:bodyPr>
          <a:lstStyle/>
          <a:p>
            <a:r>
              <a:rPr lang="de-DE" dirty="0"/>
              <a:t>Sources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6064686-05BB-4BF9-9DFD-BF63A4D6AD1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AT" dirty="0"/>
              <a:t>9.10.2019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B12C771-F182-40D4-8004-D6231011D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07C5A3-A532-484E-8E5F-CB35090D18A8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A6AE371-74E7-4313-8467-4FB1E4D50A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err="1"/>
              <a:t>KVSystem</a:t>
            </a: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DEC62B1-5A4C-42C1-B923-8ED847F8D762}"/>
              </a:ext>
            </a:extLst>
          </p:cNvPr>
          <p:cNvSpPr txBox="1"/>
          <p:nvPr/>
        </p:nvSpPr>
        <p:spPr>
          <a:xfrm>
            <a:off x="755576" y="4166212"/>
            <a:ext cx="2088232" cy="2880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85000" lnSpcReduction="20000"/>
          </a:bodyPr>
          <a:lstStyle/>
          <a:p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4DD0E44-C8F7-4BF2-934B-D8022F4E2804}"/>
              </a:ext>
            </a:extLst>
          </p:cNvPr>
          <p:cNvSpPr txBox="1"/>
          <p:nvPr/>
        </p:nvSpPr>
        <p:spPr>
          <a:xfrm>
            <a:off x="5076056" y="4211196"/>
            <a:ext cx="1440160" cy="28803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85000" lnSpcReduction="20000"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4534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35BFCF3-5D95-4244-A739-923FEA1BD17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AT" dirty="0"/>
              <a:t>9.10.2019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F3B3CAC-87BF-453B-81EC-EBFEF68A1B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07C5A3-A532-484E-8E5F-CB35090D18A8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B6E24BB-0262-4465-82B8-591A4C87FB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err="1"/>
              <a:t>KVSystem</a:t>
            </a: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4BE4DD0-5D01-41D5-A3CF-565276981E29}"/>
              </a:ext>
            </a:extLst>
          </p:cNvPr>
          <p:cNvSpPr txBox="1"/>
          <p:nvPr/>
        </p:nvSpPr>
        <p:spPr>
          <a:xfrm>
            <a:off x="683568" y="1851670"/>
            <a:ext cx="72008" cy="43204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BD3E115F-2A91-44FE-866F-5889E4FEDE6F}"/>
              </a:ext>
            </a:extLst>
          </p:cNvPr>
          <p:cNvSpPr/>
          <p:nvPr/>
        </p:nvSpPr>
        <p:spPr>
          <a:xfrm>
            <a:off x="5324728" y="2207315"/>
            <a:ext cx="35698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4000" dirty="0"/>
              <a:t>Different </a:t>
            </a:r>
            <a:r>
              <a:rPr lang="de-DE" sz="4000" dirty="0" err="1"/>
              <a:t>quality</a:t>
            </a:r>
            <a:endParaRPr lang="de-DE" sz="400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FB8DF44-840B-4045-8E45-025C28FDAD66}"/>
              </a:ext>
            </a:extLst>
          </p:cNvPr>
          <p:cNvSpPr txBox="1"/>
          <p:nvPr/>
        </p:nvSpPr>
        <p:spPr>
          <a:xfrm>
            <a:off x="194470" y="2094599"/>
            <a:ext cx="4032448" cy="90524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de-DE" sz="4000" dirty="0"/>
              <a:t>Different Sources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B4724B49-3E72-423E-92B8-8B5036C735AE}"/>
              </a:ext>
            </a:extLst>
          </p:cNvPr>
          <p:cNvSpPr/>
          <p:nvPr/>
        </p:nvSpPr>
        <p:spPr>
          <a:xfrm>
            <a:off x="5320902" y="2273226"/>
            <a:ext cx="3569823" cy="576064"/>
          </a:xfrm>
          <a:prstGeom prst="rect">
            <a:avLst/>
          </a:prstGeom>
          <a:solidFill>
            <a:srgbClr val="FF0000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32184683-FD43-463F-9E96-F6EE08661321}"/>
              </a:ext>
            </a:extLst>
          </p:cNvPr>
          <p:cNvSpPr/>
          <p:nvPr/>
        </p:nvSpPr>
        <p:spPr>
          <a:xfrm>
            <a:off x="253275" y="2273226"/>
            <a:ext cx="3672408" cy="576064"/>
          </a:xfrm>
          <a:prstGeom prst="rect">
            <a:avLst/>
          </a:prstGeom>
          <a:solidFill>
            <a:srgbClr val="00B0F0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4400" dirty="0"/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F1FF5C20-08EE-43CC-83F0-9E20FDDA6874}"/>
              </a:ext>
            </a:extLst>
          </p:cNvPr>
          <p:cNvCxnSpPr>
            <a:cxnSpLocks/>
            <a:stCxn id="11" idx="3"/>
            <a:endCxn id="10" idx="1"/>
          </p:cNvCxnSpPr>
          <p:nvPr/>
        </p:nvCxnSpPr>
        <p:spPr>
          <a:xfrm>
            <a:off x="3925683" y="2561258"/>
            <a:ext cx="139521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42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1A10107-FE1C-4208-9E2A-445B9AA9DFC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AT" dirty="0"/>
              <a:t>9.10.2019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B8C58B1-6614-4408-B3FD-61A86C39F0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07C5A3-A532-484E-8E5F-CB35090D18A8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2D9EC9F-582E-46D6-BA21-F4F14079E1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err="1"/>
              <a:t>KVSystem</a:t>
            </a: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B1B8C18-A0B8-4429-9F7F-C92A9E1517AA}"/>
              </a:ext>
            </a:extLst>
          </p:cNvPr>
          <p:cNvSpPr txBox="1"/>
          <p:nvPr/>
        </p:nvSpPr>
        <p:spPr>
          <a:xfrm>
            <a:off x="539552" y="411510"/>
            <a:ext cx="7272808" cy="367240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86F7F8E-0E69-4060-A2D7-101A71129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7729"/>
            <a:ext cx="6840760" cy="4836114"/>
          </a:xfrm>
          <a:prstGeom prst="rect">
            <a:avLst/>
          </a:prstGeom>
        </p:spPr>
      </p:pic>
      <p:sp>
        <p:nvSpPr>
          <p:cNvPr id="6" name="Stern: 5 Zacken 5">
            <a:extLst>
              <a:ext uri="{FF2B5EF4-FFF2-40B4-BE49-F238E27FC236}">
                <a16:creationId xmlns:a16="http://schemas.microsoft.com/office/drawing/2014/main" id="{3071C256-C7D1-495E-BDB5-E8C8DDE1C95A}"/>
              </a:ext>
            </a:extLst>
          </p:cNvPr>
          <p:cNvSpPr/>
          <p:nvPr/>
        </p:nvSpPr>
        <p:spPr>
          <a:xfrm>
            <a:off x="3851920" y="1925310"/>
            <a:ext cx="936104" cy="792088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22FDE20A-6A72-4F19-9610-E6850ADA07EC}"/>
              </a:ext>
            </a:extLst>
          </p:cNvPr>
          <p:cNvCxnSpPr>
            <a:stCxn id="6" idx="0"/>
          </p:cNvCxnSpPr>
          <p:nvPr/>
        </p:nvCxnSpPr>
        <p:spPr>
          <a:xfrm flipV="1">
            <a:off x="4319972" y="1203598"/>
            <a:ext cx="0" cy="7217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98FC208B-4832-4286-B1AD-7D9EFC054534}"/>
              </a:ext>
            </a:extLst>
          </p:cNvPr>
          <p:cNvCxnSpPr>
            <a:stCxn id="6" idx="4"/>
          </p:cNvCxnSpPr>
          <p:nvPr/>
        </p:nvCxnSpPr>
        <p:spPr>
          <a:xfrm flipV="1">
            <a:off x="4788023" y="1925310"/>
            <a:ext cx="288033" cy="3025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9B5F436F-931F-45BE-893F-0DF729C485BC}"/>
              </a:ext>
            </a:extLst>
          </p:cNvPr>
          <p:cNvCxnSpPr>
            <a:stCxn id="6" idx="3"/>
          </p:cNvCxnSpPr>
          <p:nvPr/>
        </p:nvCxnSpPr>
        <p:spPr>
          <a:xfrm>
            <a:off x="4609243" y="2717396"/>
            <a:ext cx="1186893" cy="21905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8E0089CC-FA57-4F31-853D-34D74B4E678C}"/>
              </a:ext>
            </a:extLst>
          </p:cNvPr>
          <p:cNvCxnSpPr>
            <a:stCxn id="6" idx="3"/>
          </p:cNvCxnSpPr>
          <p:nvPr/>
        </p:nvCxnSpPr>
        <p:spPr>
          <a:xfrm>
            <a:off x="4609243" y="2717396"/>
            <a:ext cx="466813" cy="8185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4A515935-E105-49CF-B22C-9F4204B02152}"/>
              </a:ext>
            </a:extLst>
          </p:cNvPr>
          <p:cNvCxnSpPr>
            <a:stCxn id="6" idx="1"/>
          </p:cNvCxnSpPr>
          <p:nvPr/>
        </p:nvCxnSpPr>
        <p:spPr>
          <a:xfrm flipH="1" flipV="1">
            <a:off x="3347864" y="1892697"/>
            <a:ext cx="504057" cy="3351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3081B7ED-E74F-41C8-89DF-974085AE6A10}"/>
              </a:ext>
            </a:extLst>
          </p:cNvPr>
          <p:cNvCxnSpPr>
            <a:stCxn id="6" idx="2"/>
          </p:cNvCxnSpPr>
          <p:nvPr/>
        </p:nvCxnSpPr>
        <p:spPr>
          <a:xfrm flipH="1">
            <a:off x="3419872" y="2717396"/>
            <a:ext cx="610829" cy="4092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2D032FBE-6B53-4D6C-91DA-A3396EF8234E}"/>
              </a:ext>
            </a:extLst>
          </p:cNvPr>
          <p:cNvCxnSpPr>
            <a:stCxn id="6" idx="2"/>
          </p:cNvCxnSpPr>
          <p:nvPr/>
        </p:nvCxnSpPr>
        <p:spPr>
          <a:xfrm flipH="1">
            <a:off x="2555776" y="2717396"/>
            <a:ext cx="1474925" cy="1095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B0B10A6E-819A-4DA3-8230-B60AA5E5B185}"/>
              </a:ext>
            </a:extLst>
          </p:cNvPr>
          <p:cNvSpPr/>
          <p:nvPr/>
        </p:nvSpPr>
        <p:spPr>
          <a:xfrm>
            <a:off x="4824027" y="1390060"/>
            <a:ext cx="2160240" cy="721712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AE45E6E3-CE63-4695-985B-5857529CFB23}"/>
              </a:ext>
            </a:extLst>
          </p:cNvPr>
          <p:cNvSpPr/>
          <p:nvPr/>
        </p:nvSpPr>
        <p:spPr>
          <a:xfrm>
            <a:off x="5654598" y="2501372"/>
            <a:ext cx="717602" cy="1150498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3684F5D6-64B3-4994-BE57-45E39AF6D8AE}"/>
              </a:ext>
            </a:extLst>
          </p:cNvPr>
          <p:cNvSpPr/>
          <p:nvPr/>
        </p:nvSpPr>
        <p:spPr>
          <a:xfrm>
            <a:off x="4331733" y="3287567"/>
            <a:ext cx="1491838" cy="1000976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71423E1E-68BD-4B9E-B0B7-94B82E3A3F89}"/>
              </a:ext>
            </a:extLst>
          </p:cNvPr>
          <p:cNvSpPr/>
          <p:nvPr/>
        </p:nvSpPr>
        <p:spPr>
          <a:xfrm>
            <a:off x="2666068" y="3004167"/>
            <a:ext cx="900100" cy="985615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A22F6737-ED3E-4A2C-BB5F-D80F3060D55C}"/>
              </a:ext>
            </a:extLst>
          </p:cNvPr>
          <p:cNvSpPr/>
          <p:nvPr/>
        </p:nvSpPr>
        <p:spPr>
          <a:xfrm>
            <a:off x="1964141" y="2608123"/>
            <a:ext cx="792088" cy="792088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272F2519-8C6D-4469-9156-99027828158D}"/>
              </a:ext>
            </a:extLst>
          </p:cNvPr>
          <p:cNvSpPr/>
          <p:nvPr/>
        </p:nvSpPr>
        <p:spPr>
          <a:xfrm>
            <a:off x="2225055" y="1086018"/>
            <a:ext cx="1262390" cy="1008112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70547CA0-3CE4-4580-AD32-C2B7EF6C7791}"/>
              </a:ext>
            </a:extLst>
          </p:cNvPr>
          <p:cNvSpPr/>
          <p:nvPr/>
        </p:nvSpPr>
        <p:spPr>
          <a:xfrm>
            <a:off x="3566168" y="512794"/>
            <a:ext cx="1539481" cy="1311232"/>
          </a:xfrm>
          <a:prstGeom prst="ellipse">
            <a:avLst/>
          </a:prstGeom>
          <a:solidFill>
            <a:schemeClr val="accent6">
              <a:alpha val="20000"/>
            </a:schemeClr>
          </a:solidFill>
          <a:ln>
            <a:solidFill>
              <a:schemeClr val="accent6">
                <a:alpha val="2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5018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D4386DA-CB1F-445B-82FC-D5FB668F2A8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AT" dirty="0"/>
              <a:t>9.10.2019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3C75A7B-FA2A-4083-B4D6-72DBC0F49D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07C5A3-A532-484E-8E5F-CB35090D18A8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DDA59FD-C591-431B-9E7A-9A860CC786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err="1"/>
              <a:t>KVSystem</a:t>
            </a:r>
            <a:endParaRPr lang="de-DE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3CE62175-4F5A-4EDE-AA07-35187F398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05" y="195486"/>
            <a:ext cx="6996464" cy="3701574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394704C-8E90-4DBF-92C3-35DC1E924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667" y="555526"/>
            <a:ext cx="4968552" cy="373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171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C2F37A-C795-4F09-8065-380EB7654E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707653"/>
            <a:ext cx="4038600" cy="2886969"/>
          </a:xfrm>
        </p:spPr>
        <p:txBody>
          <a:bodyPr/>
          <a:lstStyle/>
          <a:p>
            <a:r>
              <a:rPr lang="de-DE" dirty="0"/>
              <a:t>Target </a:t>
            </a:r>
            <a:r>
              <a:rPr lang="de-DE" dirty="0" err="1"/>
              <a:t>group</a:t>
            </a:r>
            <a:r>
              <a:rPr lang="de-DE" dirty="0"/>
              <a:t>: </a:t>
            </a:r>
            <a:r>
              <a:rPr lang="de-DE" dirty="0" err="1"/>
              <a:t>experts</a:t>
            </a:r>
            <a:endParaRPr lang="de-DE" dirty="0"/>
          </a:p>
          <a:p>
            <a:r>
              <a:rPr lang="de-DE" dirty="0"/>
              <a:t>Paid </a:t>
            </a:r>
            <a:r>
              <a:rPr lang="de-DE" dirty="0" err="1"/>
              <a:t>service</a:t>
            </a:r>
            <a:endParaRPr lang="de-DE" dirty="0"/>
          </a:p>
          <a:p>
            <a:r>
              <a:rPr lang="de-DE" dirty="0"/>
              <a:t>CLA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past</a:t>
            </a:r>
            <a:r>
              <a:rPr lang="de-DE" dirty="0"/>
              <a:t> 25 </a:t>
            </a:r>
            <a:r>
              <a:rPr lang="de-DE" dirty="0" err="1"/>
              <a:t>years</a:t>
            </a:r>
            <a:endParaRPr lang="de-DE" dirty="0"/>
          </a:p>
          <a:p>
            <a:r>
              <a:rPr lang="de-DE" dirty="0" err="1"/>
              <a:t>Quicksearch</a:t>
            </a:r>
            <a:r>
              <a:rPr lang="de-DE" dirty="0"/>
              <a:t>, </a:t>
            </a:r>
            <a:r>
              <a:rPr lang="de-DE" dirty="0" err="1"/>
              <a:t>filters</a:t>
            </a:r>
            <a:r>
              <a:rPr lang="de-DE" dirty="0"/>
              <a:t>, </a:t>
            </a:r>
            <a:r>
              <a:rPr lang="de-DE" dirty="0" err="1"/>
              <a:t>metadata</a:t>
            </a:r>
            <a:r>
              <a:rPr lang="de-DE" dirty="0"/>
              <a:t>, </a:t>
            </a:r>
            <a:r>
              <a:rPr lang="de-DE" dirty="0" err="1"/>
              <a:t>notes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9C3C3E2-72A4-4BBF-9CBA-7ACE7732E4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707653"/>
            <a:ext cx="4038600" cy="2886970"/>
          </a:xfrm>
        </p:spPr>
        <p:txBody>
          <a:bodyPr/>
          <a:lstStyle/>
          <a:p>
            <a:r>
              <a:rPr lang="de-DE" dirty="0"/>
              <a:t>Target </a:t>
            </a:r>
            <a:r>
              <a:rPr lang="de-DE" dirty="0" err="1"/>
              <a:t>group</a:t>
            </a:r>
            <a:r>
              <a:rPr lang="de-DE" dirty="0"/>
              <a:t>: </a:t>
            </a:r>
            <a:r>
              <a:rPr lang="de-DE" dirty="0" err="1"/>
              <a:t>employee</a:t>
            </a:r>
            <a:endParaRPr lang="de-DE" dirty="0"/>
          </a:p>
          <a:p>
            <a:r>
              <a:rPr lang="de-DE" dirty="0"/>
              <a:t>Free</a:t>
            </a:r>
          </a:p>
          <a:p>
            <a:r>
              <a:rPr lang="de-DE" dirty="0" err="1"/>
              <a:t>Current</a:t>
            </a:r>
            <a:r>
              <a:rPr lang="de-DE" dirty="0"/>
              <a:t> CLA</a:t>
            </a:r>
          </a:p>
          <a:p>
            <a:r>
              <a:rPr lang="de-DE" dirty="0" err="1"/>
              <a:t>Quicksearch</a:t>
            </a:r>
            <a:r>
              <a:rPr lang="de-DE" dirty="0"/>
              <a:t>, </a:t>
            </a:r>
            <a:r>
              <a:rPr lang="de-DE" dirty="0" err="1"/>
              <a:t>notes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251BC61-E6CA-42C8-8018-854FF4DDA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dirty="0"/>
              <a:t>9.10.2019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3D13B8D-7DC0-4D5A-AD38-591FAC4079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07C5A3-A532-484E-8E5F-CB35090D18A8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2016381C-BA59-4CD0-8E2E-256B1B157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err="1"/>
              <a:t>KVSystem</a:t>
            </a: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412FEFA-6459-44B8-91DB-6D0C259F4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485938"/>
            <a:ext cx="2846923" cy="33082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50119BF-5C5D-45E9-B4E8-DD3E2F855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8212" y="379534"/>
            <a:ext cx="3598576" cy="61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724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44F143D-310E-4C5B-BC7B-33BE4C63A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2152"/>
            <a:ext cx="8229600" cy="488387"/>
          </a:xfrm>
        </p:spPr>
        <p:txBody>
          <a:bodyPr>
            <a:normAutofit fontScale="90000"/>
          </a:bodyPr>
          <a:lstStyle/>
          <a:p>
            <a:r>
              <a:rPr lang="de-DE" dirty="0"/>
              <a:t>XML </a:t>
            </a:r>
            <a:r>
              <a:rPr lang="de-DE" dirty="0" err="1"/>
              <a:t>editing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1AC5B1C-7156-4E0B-8656-8D7B5985C8F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AT" dirty="0"/>
              <a:t>9.10.2019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57B1AEB-99C4-44DF-B707-BA9B6D792B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07C5A3-A532-484E-8E5F-CB35090D18A8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802D557-AA59-4BA4-A3D3-7093B1251E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err="1"/>
              <a:t>KVSystem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2E2D1C9-419C-47E6-8130-0CFB5B7F7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73" y="1347614"/>
            <a:ext cx="6915038" cy="3024336"/>
          </a:xfrm>
          <a:prstGeom prst="rect">
            <a:avLst/>
          </a:prstGeom>
        </p:spPr>
      </p:pic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E00E148A-0E0E-4B1A-8A7F-6A03EA3FCD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58578" y="300784"/>
            <a:ext cx="6782483" cy="39424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0608303D-19B0-47FB-A4C3-3AD9B74ADAF9}"/>
              </a:ext>
            </a:extLst>
          </p:cNvPr>
          <p:cNvSpPr/>
          <p:nvPr/>
        </p:nvSpPr>
        <p:spPr>
          <a:xfrm>
            <a:off x="4932040" y="1491630"/>
            <a:ext cx="1080120" cy="54047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6062C710-057B-49B0-A1E9-8A0A066EF207}"/>
              </a:ext>
            </a:extLst>
          </p:cNvPr>
          <p:cNvSpPr/>
          <p:nvPr/>
        </p:nvSpPr>
        <p:spPr>
          <a:xfrm rot="506945">
            <a:off x="4565491" y="3001161"/>
            <a:ext cx="2015752" cy="104046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35C4C202-5FF0-4A1F-8291-8FB845477408}"/>
              </a:ext>
            </a:extLst>
          </p:cNvPr>
          <p:cNvSpPr/>
          <p:nvPr/>
        </p:nvSpPr>
        <p:spPr>
          <a:xfrm>
            <a:off x="611560" y="1410071"/>
            <a:ext cx="2016224" cy="216024"/>
          </a:xfrm>
          <a:prstGeom prst="rect">
            <a:avLst/>
          </a:prstGeom>
          <a:noFill/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301F38F7-39C1-49D6-A329-B08EDE0231A0}"/>
              </a:ext>
            </a:extLst>
          </p:cNvPr>
          <p:cNvSpPr/>
          <p:nvPr/>
        </p:nvSpPr>
        <p:spPr>
          <a:xfrm>
            <a:off x="171890" y="1611768"/>
            <a:ext cx="996651" cy="585615"/>
          </a:xfrm>
          <a:prstGeom prst="rect">
            <a:avLst/>
          </a:prstGeom>
          <a:noFill/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A185096B-108F-47E8-A52A-A010947A5C3B}"/>
              </a:ext>
            </a:extLst>
          </p:cNvPr>
          <p:cNvSpPr/>
          <p:nvPr/>
        </p:nvSpPr>
        <p:spPr>
          <a:xfrm>
            <a:off x="171890" y="2223170"/>
            <a:ext cx="2016224" cy="132556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B3B67450-F0D5-4942-9CAD-A41B90E4CA38}"/>
              </a:ext>
            </a:extLst>
          </p:cNvPr>
          <p:cNvSpPr/>
          <p:nvPr/>
        </p:nvSpPr>
        <p:spPr>
          <a:xfrm>
            <a:off x="171890" y="2355726"/>
            <a:ext cx="1231758" cy="105811"/>
          </a:xfrm>
          <a:prstGeom prst="rect">
            <a:avLst/>
          </a:prstGeom>
          <a:noFill/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482EA7A3-6318-42E7-80A3-04EF73CE063B}"/>
              </a:ext>
            </a:extLst>
          </p:cNvPr>
          <p:cNvSpPr/>
          <p:nvPr/>
        </p:nvSpPr>
        <p:spPr>
          <a:xfrm>
            <a:off x="171890" y="2461537"/>
            <a:ext cx="2815934" cy="83029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4CE2569E-8965-46F9-94BB-7E43FADC96F8}"/>
              </a:ext>
            </a:extLst>
          </p:cNvPr>
          <p:cNvSpPr/>
          <p:nvPr/>
        </p:nvSpPr>
        <p:spPr>
          <a:xfrm>
            <a:off x="190973" y="3795886"/>
            <a:ext cx="3156891" cy="216024"/>
          </a:xfrm>
          <a:prstGeom prst="rect">
            <a:avLst/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4E906682-B4F5-4376-8E88-E0FE5A2CD7E1}"/>
              </a:ext>
            </a:extLst>
          </p:cNvPr>
          <p:cNvSpPr/>
          <p:nvPr/>
        </p:nvSpPr>
        <p:spPr>
          <a:xfrm>
            <a:off x="171890" y="3988288"/>
            <a:ext cx="1303766" cy="17215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294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OEGB_Verlag_PPT_Folienmaster_2016_EV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ctr">
        <a:normAutofit fontScale="92500" lnSpcReduction="20000"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OEGB_Verlag_PPT_Folienmaster_2016_EV</Template>
  <TotalTime>0</TotalTime>
  <Words>217</Words>
  <Application>Microsoft Office PowerPoint</Application>
  <PresentationFormat>Bildschirmpräsentation (16:9)</PresentationFormat>
  <Paragraphs>86</Paragraphs>
  <Slides>17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0" baseType="lpstr">
      <vt:lpstr>Arial</vt:lpstr>
      <vt:lpstr>Calibri</vt:lpstr>
      <vt:lpstr>OEGB_Verlag_PPT_Folienmaster_2016_EV</vt:lpstr>
      <vt:lpstr>KVSystem</vt:lpstr>
      <vt:lpstr>Table of content</vt:lpstr>
      <vt:lpstr>CLA coverage in Austria</vt:lpstr>
      <vt:lpstr>Sources</vt:lpstr>
      <vt:lpstr>PowerPoint-Präsentation</vt:lpstr>
      <vt:lpstr>PowerPoint-Präsentation</vt:lpstr>
      <vt:lpstr>PowerPoint-Präsentation</vt:lpstr>
      <vt:lpstr>PowerPoint-Präsentation</vt:lpstr>
      <vt:lpstr>XML editing</vt:lpstr>
      <vt:lpstr>Metadata (1)</vt:lpstr>
      <vt:lpstr>Metadata (2)</vt:lpstr>
      <vt:lpstr>Quicksearch</vt:lpstr>
      <vt:lpstr>Consolidation</vt:lpstr>
      <vt:lpstr>Historical data</vt:lpstr>
      <vt:lpstr>Entsendeplattform</vt:lpstr>
      <vt:lpstr>KV-API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Schoen Reinhard</dc:creator>
  <cp:lastModifiedBy>Schwab Paul</cp:lastModifiedBy>
  <cp:revision>75</cp:revision>
  <cp:lastPrinted>2019-10-07T15:31:45Z</cp:lastPrinted>
  <dcterms:created xsi:type="dcterms:W3CDTF">2019-06-19T14:07:27Z</dcterms:created>
  <dcterms:modified xsi:type="dcterms:W3CDTF">2019-10-08T13:50:05Z</dcterms:modified>
</cp:coreProperties>
</file>