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78" r:id="rId4"/>
    <p:sldId id="285" r:id="rId5"/>
    <p:sldId id="292" r:id="rId6"/>
    <p:sldId id="293" r:id="rId7"/>
    <p:sldId id="294" r:id="rId8"/>
    <p:sldId id="287" r:id="rId9"/>
    <p:sldId id="286" r:id="rId10"/>
    <p:sldId id="297" r:id="rId11"/>
    <p:sldId id="296" r:id="rId12"/>
    <p:sldId id="288" r:id="rId13"/>
    <p:sldId id="260" r:id="rId14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83A"/>
    <a:srgbClr val="923236"/>
    <a:srgbClr val="241605"/>
    <a:srgbClr val="C64242"/>
    <a:srgbClr val="D79B93"/>
    <a:srgbClr val="C2893F"/>
    <a:srgbClr val="692020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/>
    <p:restoredTop sz="88833" autoAdjust="0"/>
  </p:normalViewPr>
  <p:slideViewPr>
    <p:cSldViewPr>
      <p:cViewPr varScale="1">
        <p:scale>
          <a:sx n="76" d="100"/>
          <a:sy n="76" d="100"/>
        </p:scale>
        <p:origin x="190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CEC2F-77B5-4ABE-BE68-4F29F07744D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53472-769D-423F-8A3D-6017A9B83C72}">
      <dgm:prSet phldrT="[Text]" custT="1"/>
      <dgm:spPr>
        <a:solidFill>
          <a:srgbClr val="C2893F"/>
        </a:solidFill>
      </dgm:spPr>
      <dgm:t>
        <a:bodyPr/>
        <a:lstStyle/>
        <a:p>
          <a:r>
            <a:rPr lang="cs-CZ" sz="2400" dirty="0" err="1"/>
            <a:t>National</a:t>
          </a:r>
          <a:r>
            <a:rPr lang="cs-CZ" sz="2400" dirty="0"/>
            <a:t> </a:t>
          </a:r>
          <a:r>
            <a:rPr lang="cs-CZ" sz="2400" dirty="0" err="1"/>
            <a:t>consultation</a:t>
          </a:r>
          <a:endParaRPr lang="en-US" sz="2400" dirty="0"/>
        </a:p>
      </dgm:t>
    </dgm:pt>
    <dgm:pt modelId="{A7F9BDB9-FF9A-44A7-9D15-6C8621A98C93}" type="parTrans" cxnId="{1B41E04F-9DD4-45E6-971D-E9A937779150}">
      <dgm:prSet/>
      <dgm:spPr/>
      <dgm:t>
        <a:bodyPr/>
        <a:lstStyle/>
        <a:p>
          <a:endParaRPr lang="en-US"/>
        </a:p>
      </dgm:t>
    </dgm:pt>
    <dgm:pt modelId="{B0B26C61-409A-4223-BE1B-1710E70CDFF8}" type="sibTrans" cxnId="{1B41E04F-9DD4-45E6-971D-E9A937779150}">
      <dgm:prSet/>
      <dgm:spPr/>
      <dgm:t>
        <a:bodyPr/>
        <a:lstStyle/>
        <a:p>
          <a:endParaRPr lang="en-US"/>
        </a:p>
      </dgm:t>
    </dgm:pt>
    <dgm:pt modelId="{7D89C153-68CE-49B5-A9BA-170BA867409E}">
      <dgm:prSet phldrT="[Text]" custT="1"/>
      <dgm:spPr>
        <a:solidFill>
          <a:srgbClr val="D79B93"/>
        </a:solidFill>
      </dgm:spPr>
      <dgm:t>
        <a:bodyPr/>
        <a:lstStyle/>
        <a:p>
          <a:r>
            <a:rPr lang="cs-CZ" sz="2400" dirty="0" err="1"/>
            <a:t>Sector</a:t>
          </a:r>
          <a:r>
            <a:rPr lang="cs-CZ" sz="2400" dirty="0"/>
            <a:t> level (</a:t>
          </a:r>
          <a:r>
            <a:rPr lang="cs-CZ" sz="2400" dirty="0" err="1"/>
            <a:t>multi-employer</a:t>
          </a:r>
          <a:r>
            <a:rPr lang="cs-CZ" sz="2400" dirty="0"/>
            <a:t> CB)</a:t>
          </a:r>
          <a:endParaRPr lang="en-US" sz="2400" dirty="0"/>
        </a:p>
      </dgm:t>
    </dgm:pt>
    <dgm:pt modelId="{4D48ACF2-5EE1-4F53-883C-496FB4FA53B2}" type="parTrans" cxnId="{8C36FFEC-BB65-4C0C-9ED4-323BEE99BD09}">
      <dgm:prSet/>
      <dgm:spPr/>
      <dgm:t>
        <a:bodyPr/>
        <a:lstStyle/>
        <a:p>
          <a:endParaRPr lang="en-US"/>
        </a:p>
      </dgm:t>
    </dgm:pt>
    <dgm:pt modelId="{D9714608-3D78-42F5-9809-5BC57EE25C26}" type="sibTrans" cxnId="{8C36FFEC-BB65-4C0C-9ED4-323BEE99BD09}">
      <dgm:prSet/>
      <dgm:spPr/>
      <dgm:t>
        <a:bodyPr/>
        <a:lstStyle/>
        <a:p>
          <a:endParaRPr lang="en-US"/>
        </a:p>
      </dgm:t>
    </dgm:pt>
    <dgm:pt modelId="{E921E601-661C-4EE9-88D0-CB744302DC74}">
      <dgm:prSet phldrT="[Text]" custT="1"/>
      <dgm:spPr>
        <a:solidFill>
          <a:srgbClr val="C64242"/>
        </a:solidFill>
      </dgm:spPr>
      <dgm:t>
        <a:bodyPr/>
        <a:lstStyle/>
        <a:p>
          <a:r>
            <a:rPr lang="cs-CZ" sz="2400" dirty="0" err="1"/>
            <a:t>Company</a:t>
          </a:r>
          <a:r>
            <a:rPr lang="cs-CZ" sz="2400" dirty="0"/>
            <a:t> level CB</a:t>
          </a:r>
          <a:endParaRPr lang="en-US" sz="2400" dirty="0"/>
        </a:p>
      </dgm:t>
    </dgm:pt>
    <dgm:pt modelId="{3C183F99-593F-4B15-936B-BF645A2370E0}" type="parTrans" cxnId="{5269EDDD-3BE4-4D3F-A7C0-2A28AAF198C3}">
      <dgm:prSet/>
      <dgm:spPr/>
      <dgm:t>
        <a:bodyPr/>
        <a:lstStyle/>
        <a:p>
          <a:endParaRPr lang="en-US"/>
        </a:p>
      </dgm:t>
    </dgm:pt>
    <dgm:pt modelId="{E1C448DE-D636-444B-A617-6104CFF7C9D4}" type="sibTrans" cxnId="{5269EDDD-3BE4-4D3F-A7C0-2A28AAF198C3}">
      <dgm:prSet/>
      <dgm:spPr/>
      <dgm:t>
        <a:bodyPr/>
        <a:lstStyle/>
        <a:p>
          <a:endParaRPr lang="en-US"/>
        </a:p>
      </dgm:t>
    </dgm:pt>
    <dgm:pt modelId="{A1E5A2EA-CFF5-4C72-A7BA-CD7C33A22CFA}" type="pres">
      <dgm:prSet presAssocID="{A72CEC2F-77B5-4ABE-BE68-4F29F07744DA}" presName="Name0" presStyleCnt="0">
        <dgm:presLayoutVars>
          <dgm:dir/>
          <dgm:animLvl val="lvl"/>
          <dgm:resizeHandles val="exact"/>
        </dgm:presLayoutVars>
      </dgm:prSet>
      <dgm:spPr/>
    </dgm:pt>
    <dgm:pt modelId="{ECBCD874-9537-4A4F-8AA7-6F0377BDD461}" type="pres">
      <dgm:prSet presAssocID="{61153472-769D-423F-8A3D-6017A9B83C72}" presName="Name8" presStyleCnt="0"/>
      <dgm:spPr/>
    </dgm:pt>
    <dgm:pt modelId="{0A6D3209-A145-4E20-8D77-6575CA55FA42}" type="pres">
      <dgm:prSet presAssocID="{61153472-769D-423F-8A3D-6017A9B83C72}" presName="level" presStyleLbl="node1" presStyleIdx="0" presStyleCnt="3" custScaleX="96143">
        <dgm:presLayoutVars>
          <dgm:chMax val="1"/>
          <dgm:bulletEnabled val="1"/>
        </dgm:presLayoutVars>
      </dgm:prSet>
      <dgm:spPr/>
    </dgm:pt>
    <dgm:pt modelId="{130E22CA-3B26-43F5-86E8-7DFBC7A8ACCC}" type="pres">
      <dgm:prSet presAssocID="{61153472-769D-423F-8A3D-6017A9B83C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3E2B6F-D17A-482C-8BDB-DA4BB1E2E2FE}" type="pres">
      <dgm:prSet presAssocID="{7D89C153-68CE-49B5-A9BA-170BA867409E}" presName="Name8" presStyleCnt="0"/>
      <dgm:spPr/>
    </dgm:pt>
    <dgm:pt modelId="{79412E75-45D9-40FF-9A73-D2B6463FDF8A}" type="pres">
      <dgm:prSet presAssocID="{7D89C153-68CE-49B5-A9BA-170BA86740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8C5DDC72-3969-4BFD-A312-1F48E7B6EF68}" type="pres">
      <dgm:prSet presAssocID="{7D89C153-68CE-49B5-A9BA-170BA86740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4592A8-56AF-4E10-ABA3-7FA81F3E9DB1}" type="pres">
      <dgm:prSet presAssocID="{E921E601-661C-4EE9-88D0-CB744302DC74}" presName="Name8" presStyleCnt="0"/>
      <dgm:spPr/>
    </dgm:pt>
    <dgm:pt modelId="{25A5868A-E6B1-4AE0-ABC9-86129D291415}" type="pres">
      <dgm:prSet presAssocID="{E921E601-661C-4EE9-88D0-CB744302DC74}" presName="level" presStyleLbl="node1" presStyleIdx="2" presStyleCnt="3">
        <dgm:presLayoutVars>
          <dgm:chMax val="1"/>
          <dgm:bulletEnabled val="1"/>
        </dgm:presLayoutVars>
      </dgm:prSet>
      <dgm:spPr/>
    </dgm:pt>
    <dgm:pt modelId="{F1BC71DB-78AB-4D73-B6BF-DB867DE4B214}" type="pres">
      <dgm:prSet presAssocID="{E921E601-661C-4EE9-88D0-CB744302DC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9E2811C-0AF2-4C3F-9883-2D7636767B39}" type="presOf" srcId="{E921E601-661C-4EE9-88D0-CB744302DC74}" destId="{25A5868A-E6B1-4AE0-ABC9-86129D291415}" srcOrd="0" destOrd="0" presId="urn:microsoft.com/office/officeart/2005/8/layout/pyramid1"/>
    <dgm:cxn modelId="{EA95861E-B6A5-4A78-8495-6B017DEB6505}" type="presOf" srcId="{A72CEC2F-77B5-4ABE-BE68-4F29F07744DA}" destId="{A1E5A2EA-CFF5-4C72-A7BA-CD7C33A22CFA}" srcOrd="0" destOrd="0" presId="urn:microsoft.com/office/officeart/2005/8/layout/pyramid1"/>
    <dgm:cxn modelId="{F22B6129-3896-46C3-8981-2C964DD1925F}" type="presOf" srcId="{61153472-769D-423F-8A3D-6017A9B83C72}" destId="{0A6D3209-A145-4E20-8D77-6575CA55FA42}" srcOrd="0" destOrd="0" presId="urn:microsoft.com/office/officeart/2005/8/layout/pyramid1"/>
    <dgm:cxn modelId="{CA60B73E-8960-4127-98F8-CC7DE8B79034}" type="presOf" srcId="{7D89C153-68CE-49B5-A9BA-170BA867409E}" destId="{79412E75-45D9-40FF-9A73-D2B6463FDF8A}" srcOrd="0" destOrd="0" presId="urn:microsoft.com/office/officeart/2005/8/layout/pyramid1"/>
    <dgm:cxn modelId="{1B41E04F-9DD4-45E6-971D-E9A937779150}" srcId="{A72CEC2F-77B5-4ABE-BE68-4F29F07744DA}" destId="{61153472-769D-423F-8A3D-6017A9B83C72}" srcOrd="0" destOrd="0" parTransId="{A7F9BDB9-FF9A-44A7-9D15-6C8621A98C93}" sibTransId="{B0B26C61-409A-4223-BE1B-1710E70CDFF8}"/>
    <dgm:cxn modelId="{E4E4E2AC-E26F-456A-BB92-AE32DEE5EC30}" type="presOf" srcId="{E921E601-661C-4EE9-88D0-CB744302DC74}" destId="{F1BC71DB-78AB-4D73-B6BF-DB867DE4B214}" srcOrd="1" destOrd="0" presId="urn:microsoft.com/office/officeart/2005/8/layout/pyramid1"/>
    <dgm:cxn modelId="{E88850B8-C078-4073-987D-460A26072EA2}" type="presOf" srcId="{61153472-769D-423F-8A3D-6017A9B83C72}" destId="{130E22CA-3B26-43F5-86E8-7DFBC7A8ACCC}" srcOrd="1" destOrd="0" presId="urn:microsoft.com/office/officeart/2005/8/layout/pyramid1"/>
    <dgm:cxn modelId="{5269EDDD-3BE4-4D3F-A7C0-2A28AAF198C3}" srcId="{A72CEC2F-77B5-4ABE-BE68-4F29F07744DA}" destId="{E921E601-661C-4EE9-88D0-CB744302DC74}" srcOrd="2" destOrd="0" parTransId="{3C183F99-593F-4B15-936B-BF645A2370E0}" sibTransId="{E1C448DE-D636-444B-A617-6104CFF7C9D4}"/>
    <dgm:cxn modelId="{8C36FFEC-BB65-4C0C-9ED4-323BEE99BD09}" srcId="{A72CEC2F-77B5-4ABE-BE68-4F29F07744DA}" destId="{7D89C153-68CE-49B5-A9BA-170BA867409E}" srcOrd="1" destOrd="0" parTransId="{4D48ACF2-5EE1-4F53-883C-496FB4FA53B2}" sibTransId="{D9714608-3D78-42F5-9809-5BC57EE25C26}"/>
    <dgm:cxn modelId="{1F581AF5-D414-452F-85FD-07E449C5EE4C}" type="presOf" srcId="{7D89C153-68CE-49B5-A9BA-170BA867409E}" destId="{8C5DDC72-3969-4BFD-A312-1F48E7B6EF68}" srcOrd="1" destOrd="0" presId="urn:microsoft.com/office/officeart/2005/8/layout/pyramid1"/>
    <dgm:cxn modelId="{335B733D-EF44-4EA3-A9A0-ED0D7A878B77}" type="presParOf" srcId="{A1E5A2EA-CFF5-4C72-A7BA-CD7C33A22CFA}" destId="{ECBCD874-9537-4A4F-8AA7-6F0377BDD461}" srcOrd="0" destOrd="0" presId="urn:microsoft.com/office/officeart/2005/8/layout/pyramid1"/>
    <dgm:cxn modelId="{33E0873E-A31F-4592-8CA6-E768F4C0546D}" type="presParOf" srcId="{ECBCD874-9537-4A4F-8AA7-6F0377BDD461}" destId="{0A6D3209-A145-4E20-8D77-6575CA55FA42}" srcOrd="0" destOrd="0" presId="urn:microsoft.com/office/officeart/2005/8/layout/pyramid1"/>
    <dgm:cxn modelId="{3765E3E1-B651-44E0-84F1-D1A3067AF0D7}" type="presParOf" srcId="{ECBCD874-9537-4A4F-8AA7-6F0377BDD461}" destId="{130E22CA-3B26-43F5-86E8-7DFBC7A8ACCC}" srcOrd="1" destOrd="0" presId="urn:microsoft.com/office/officeart/2005/8/layout/pyramid1"/>
    <dgm:cxn modelId="{D0EB66AD-4F21-4BA3-A117-311DA4B4FCC8}" type="presParOf" srcId="{A1E5A2EA-CFF5-4C72-A7BA-CD7C33A22CFA}" destId="{1E3E2B6F-D17A-482C-8BDB-DA4BB1E2E2FE}" srcOrd="1" destOrd="0" presId="urn:microsoft.com/office/officeart/2005/8/layout/pyramid1"/>
    <dgm:cxn modelId="{FEAEA7D0-F80E-433F-A28B-E0E0882556F6}" type="presParOf" srcId="{1E3E2B6F-D17A-482C-8BDB-DA4BB1E2E2FE}" destId="{79412E75-45D9-40FF-9A73-D2B6463FDF8A}" srcOrd="0" destOrd="0" presId="urn:microsoft.com/office/officeart/2005/8/layout/pyramid1"/>
    <dgm:cxn modelId="{1C1B057C-D17E-4E14-94CD-35570C9C6E6D}" type="presParOf" srcId="{1E3E2B6F-D17A-482C-8BDB-DA4BB1E2E2FE}" destId="{8C5DDC72-3969-4BFD-A312-1F48E7B6EF68}" srcOrd="1" destOrd="0" presId="urn:microsoft.com/office/officeart/2005/8/layout/pyramid1"/>
    <dgm:cxn modelId="{BFEA65C6-8455-4333-A9D8-5DD22472771A}" type="presParOf" srcId="{A1E5A2EA-CFF5-4C72-A7BA-CD7C33A22CFA}" destId="{E84592A8-56AF-4E10-ABA3-7FA81F3E9DB1}" srcOrd="2" destOrd="0" presId="urn:microsoft.com/office/officeart/2005/8/layout/pyramid1"/>
    <dgm:cxn modelId="{56BE5642-E6A6-4D54-899C-7D7A1CDB8C78}" type="presParOf" srcId="{E84592A8-56AF-4E10-ABA3-7FA81F3E9DB1}" destId="{25A5868A-E6B1-4AE0-ABC9-86129D291415}" srcOrd="0" destOrd="0" presId="urn:microsoft.com/office/officeart/2005/8/layout/pyramid1"/>
    <dgm:cxn modelId="{1AFBEFF0-3684-4955-9430-1FB6649D0AE2}" type="presParOf" srcId="{E84592A8-56AF-4E10-ABA3-7FA81F3E9DB1}" destId="{F1BC71DB-78AB-4D73-B6BF-DB867DE4B2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CEC2F-77B5-4ABE-BE68-4F29F07744D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53472-769D-423F-8A3D-6017A9B83C72}">
      <dgm:prSet phldrT="[Text]" custT="1"/>
      <dgm:spPr>
        <a:solidFill>
          <a:srgbClr val="C2893F"/>
        </a:solidFill>
      </dgm:spPr>
      <dgm:t>
        <a:bodyPr/>
        <a:lstStyle/>
        <a:p>
          <a:r>
            <a:rPr lang="cs-CZ" sz="2800" dirty="0" err="1"/>
            <a:t>National</a:t>
          </a:r>
          <a:r>
            <a:rPr lang="cs-CZ" sz="2800" dirty="0"/>
            <a:t> level</a:t>
          </a:r>
          <a:endParaRPr lang="en-US" sz="2800" dirty="0"/>
        </a:p>
      </dgm:t>
    </dgm:pt>
    <dgm:pt modelId="{A7F9BDB9-FF9A-44A7-9D15-6C8621A98C93}" type="parTrans" cxnId="{1B41E04F-9DD4-45E6-971D-E9A937779150}">
      <dgm:prSet/>
      <dgm:spPr/>
      <dgm:t>
        <a:bodyPr/>
        <a:lstStyle/>
        <a:p>
          <a:endParaRPr lang="en-US"/>
        </a:p>
      </dgm:t>
    </dgm:pt>
    <dgm:pt modelId="{B0B26C61-409A-4223-BE1B-1710E70CDFF8}" type="sibTrans" cxnId="{1B41E04F-9DD4-45E6-971D-E9A937779150}">
      <dgm:prSet/>
      <dgm:spPr/>
      <dgm:t>
        <a:bodyPr/>
        <a:lstStyle/>
        <a:p>
          <a:endParaRPr lang="en-US"/>
        </a:p>
      </dgm:t>
    </dgm:pt>
    <dgm:pt modelId="{7D89C153-68CE-49B5-A9BA-170BA867409E}">
      <dgm:prSet phldrT="[Text]"/>
      <dgm:spPr>
        <a:solidFill>
          <a:srgbClr val="D79B93"/>
        </a:solidFill>
      </dgm:spPr>
      <dgm:t>
        <a:bodyPr/>
        <a:lstStyle/>
        <a:p>
          <a:r>
            <a:rPr lang="cs-CZ" dirty="0" err="1"/>
            <a:t>Sector</a:t>
          </a:r>
          <a:r>
            <a:rPr lang="cs-CZ" dirty="0"/>
            <a:t> level (</a:t>
          </a:r>
          <a:r>
            <a:rPr lang="cs-CZ" dirty="0" err="1"/>
            <a:t>multi-employer</a:t>
          </a:r>
          <a:r>
            <a:rPr lang="cs-CZ" dirty="0"/>
            <a:t> CB)</a:t>
          </a:r>
          <a:endParaRPr lang="en-US" dirty="0"/>
        </a:p>
      </dgm:t>
    </dgm:pt>
    <dgm:pt modelId="{4D48ACF2-5EE1-4F53-883C-496FB4FA53B2}" type="parTrans" cxnId="{8C36FFEC-BB65-4C0C-9ED4-323BEE99BD09}">
      <dgm:prSet/>
      <dgm:spPr/>
      <dgm:t>
        <a:bodyPr/>
        <a:lstStyle/>
        <a:p>
          <a:endParaRPr lang="en-US"/>
        </a:p>
      </dgm:t>
    </dgm:pt>
    <dgm:pt modelId="{D9714608-3D78-42F5-9809-5BC57EE25C26}" type="sibTrans" cxnId="{8C36FFEC-BB65-4C0C-9ED4-323BEE99BD09}">
      <dgm:prSet/>
      <dgm:spPr/>
      <dgm:t>
        <a:bodyPr/>
        <a:lstStyle/>
        <a:p>
          <a:endParaRPr lang="en-US"/>
        </a:p>
      </dgm:t>
    </dgm:pt>
    <dgm:pt modelId="{E921E601-661C-4EE9-88D0-CB744302DC74}">
      <dgm:prSet phldrT="[Text]"/>
      <dgm:spPr>
        <a:solidFill>
          <a:srgbClr val="C64242"/>
        </a:solidFill>
      </dgm:spPr>
      <dgm:t>
        <a:bodyPr/>
        <a:lstStyle/>
        <a:p>
          <a:r>
            <a:rPr lang="cs-CZ" dirty="0" err="1"/>
            <a:t>Company</a:t>
          </a:r>
          <a:r>
            <a:rPr lang="cs-CZ" dirty="0"/>
            <a:t> level CB</a:t>
          </a:r>
          <a:endParaRPr lang="en-US" dirty="0"/>
        </a:p>
      </dgm:t>
    </dgm:pt>
    <dgm:pt modelId="{3C183F99-593F-4B15-936B-BF645A2370E0}" type="parTrans" cxnId="{5269EDDD-3BE4-4D3F-A7C0-2A28AAF198C3}">
      <dgm:prSet/>
      <dgm:spPr/>
      <dgm:t>
        <a:bodyPr/>
        <a:lstStyle/>
        <a:p>
          <a:endParaRPr lang="en-US"/>
        </a:p>
      </dgm:t>
    </dgm:pt>
    <dgm:pt modelId="{E1C448DE-D636-444B-A617-6104CFF7C9D4}" type="sibTrans" cxnId="{5269EDDD-3BE4-4D3F-A7C0-2A28AAF198C3}">
      <dgm:prSet/>
      <dgm:spPr/>
      <dgm:t>
        <a:bodyPr/>
        <a:lstStyle/>
        <a:p>
          <a:endParaRPr lang="en-US"/>
        </a:p>
      </dgm:t>
    </dgm:pt>
    <dgm:pt modelId="{A1E5A2EA-CFF5-4C72-A7BA-CD7C33A22CFA}" type="pres">
      <dgm:prSet presAssocID="{A72CEC2F-77B5-4ABE-BE68-4F29F07744DA}" presName="Name0" presStyleCnt="0">
        <dgm:presLayoutVars>
          <dgm:dir/>
          <dgm:animLvl val="lvl"/>
          <dgm:resizeHandles val="exact"/>
        </dgm:presLayoutVars>
      </dgm:prSet>
      <dgm:spPr/>
    </dgm:pt>
    <dgm:pt modelId="{ECBCD874-9537-4A4F-8AA7-6F0377BDD461}" type="pres">
      <dgm:prSet presAssocID="{61153472-769D-423F-8A3D-6017A9B83C72}" presName="Name8" presStyleCnt="0"/>
      <dgm:spPr/>
    </dgm:pt>
    <dgm:pt modelId="{0A6D3209-A145-4E20-8D77-6575CA55FA42}" type="pres">
      <dgm:prSet presAssocID="{61153472-769D-423F-8A3D-6017A9B83C72}" presName="level" presStyleLbl="node1" presStyleIdx="0" presStyleCnt="3">
        <dgm:presLayoutVars>
          <dgm:chMax val="1"/>
          <dgm:bulletEnabled val="1"/>
        </dgm:presLayoutVars>
      </dgm:prSet>
      <dgm:spPr/>
    </dgm:pt>
    <dgm:pt modelId="{130E22CA-3B26-43F5-86E8-7DFBC7A8ACCC}" type="pres">
      <dgm:prSet presAssocID="{61153472-769D-423F-8A3D-6017A9B83C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3E2B6F-D17A-482C-8BDB-DA4BB1E2E2FE}" type="pres">
      <dgm:prSet presAssocID="{7D89C153-68CE-49B5-A9BA-170BA867409E}" presName="Name8" presStyleCnt="0"/>
      <dgm:spPr/>
    </dgm:pt>
    <dgm:pt modelId="{79412E75-45D9-40FF-9A73-D2B6463FDF8A}" type="pres">
      <dgm:prSet presAssocID="{7D89C153-68CE-49B5-A9BA-170BA86740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8C5DDC72-3969-4BFD-A312-1F48E7B6EF68}" type="pres">
      <dgm:prSet presAssocID="{7D89C153-68CE-49B5-A9BA-170BA86740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4592A8-56AF-4E10-ABA3-7FA81F3E9DB1}" type="pres">
      <dgm:prSet presAssocID="{E921E601-661C-4EE9-88D0-CB744302DC74}" presName="Name8" presStyleCnt="0"/>
      <dgm:spPr/>
    </dgm:pt>
    <dgm:pt modelId="{25A5868A-E6B1-4AE0-ABC9-86129D291415}" type="pres">
      <dgm:prSet presAssocID="{E921E601-661C-4EE9-88D0-CB744302DC74}" presName="level" presStyleLbl="node1" presStyleIdx="2" presStyleCnt="3">
        <dgm:presLayoutVars>
          <dgm:chMax val="1"/>
          <dgm:bulletEnabled val="1"/>
        </dgm:presLayoutVars>
      </dgm:prSet>
      <dgm:spPr/>
    </dgm:pt>
    <dgm:pt modelId="{F1BC71DB-78AB-4D73-B6BF-DB867DE4B214}" type="pres">
      <dgm:prSet presAssocID="{E921E601-661C-4EE9-88D0-CB744302DC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9E2811C-0AF2-4C3F-9883-2D7636767B39}" type="presOf" srcId="{E921E601-661C-4EE9-88D0-CB744302DC74}" destId="{25A5868A-E6B1-4AE0-ABC9-86129D291415}" srcOrd="0" destOrd="0" presId="urn:microsoft.com/office/officeart/2005/8/layout/pyramid1"/>
    <dgm:cxn modelId="{EA95861E-B6A5-4A78-8495-6B017DEB6505}" type="presOf" srcId="{A72CEC2F-77B5-4ABE-BE68-4F29F07744DA}" destId="{A1E5A2EA-CFF5-4C72-A7BA-CD7C33A22CFA}" srcOrd="0" destOrd="0" presId="urn:microsoft.com/office/officeart/2005/8/layout/pyramid1"/>
    <dgm:cxn modelId="{F22B6129-3896-46C3-8981-2C964DD1925F}" type="presOf" srcId="{61153472-769D-423F-8A3D-6017A9B83C72}" destId="{0A6D3209-A145-4E20-8D77-6575CA55FA42}" srcOrd="0" destOrd="0" presId="urn:microsoft.com/office/officeart/2005/8/layout/pyramid1"/>
    <dgm:cxn modelId="{CA60B73E-8960-4127-98F8-CC7DE8B79034}" type="presOf" srcId="{7D89C153-68CE-49B5-A9BA-170BA867409E}" destId="{79412E75-45D9-40FF-9A73-D2B6463FDF8A}" srcOrd="0" destOrd="0" presId="urn:microsoft.com/office/officeart/2005/8/layout/pyramid1"/>
    <dgm:cxn modelId="{1B41E04F-9DD4-45E6-971D-E9A937779150}" srcId="{A72CEC2F-77B5-4ABE-BE68-4F29F07744DA}" destId="{61153472-769D-423F-8A3D-6017A9B83C72}" srcOrd="0" destOrd="0" parTransId="{A7F9BDB9-FF9A-44A7-9D15-6C8621A98C93}" sibTransId="{B0B26C61-409A-4223-BE1B-1710E70CDFF8}"/>
    <dgm:cxn modelId="{E4E4E2AC-E26F-456A-BB92-AE32DEE5EC30}" type="presOf" srcId="{E921E601-661C-4EE9-88D0-CB744302DC74}" destId="{F1BC71DB-78AB-4D73-B6BF-DB867DE4B214}" srcOrd="1" destOrd="0" presId="urn:microsoft.com/office/officeart/2005/8/layout/pyramid1"/>
    <dgm:cxn modelId="{E88850B8-C078-4073-987D-460A26072EA2}" type="presOf" srcId="{61153472-769D-423F-8A3D-6017A9B83C72}" destId="{130E22CA-3B26-43F5-86E8-7DFBC7A8ACCC}" srcOrd="1" destOrd="0" presId="urn:microsoft.com/office/officeart/2005/8/layout/pyramid1"/>
    <dgm:cxn modelId="{5269EDDD-3BE4-4D3F-A7C0-2A28AAF198C3}" srcId="{A72CEC2F-77B5-4ABE-BE68-4F29F07744DA}" destId="{E921E601-661C-4EE9-88D0-CB744302DC74}" srcOrd="2" destOrd="0" parTransId="{3C183F99-593F-4B15-936B-BF645A2370E0}" sibTransId="{E1C448DE-D636-444B-A617-6104CFF7C9D4}"/>
    <dgm:cxn modelId="{8C36FFEC-BB65-4C0C-9ED4-323BEE99BD09}" srcId="{A72CEC2F-77B5-4ABE-BE68-4F29F07744DA}" destId="{7D89C153-68CE-49B5-A9BA-170BA867409E}" srcOrd="1" destOrd="0" parTransId="{4D48ACF2-5EE1-4F53-883C-496FB4FA53B2}" sibTransId="{D9714608-3D78-42F5-9809-5BC57EE25C26}"/>
    <dgm:cxn modelId="{1F581AF5-D414-452F-85FD-07E449C5EE4C}" type="presOf" srcId="{7D89C153-68CE-49B5-A9BA-170BA867409E}" destId="{8C5DDC72-3969-4BFD-A312-1F48E7B6EF68}" srcOrd="1" destOrd="0" presId="urn:microsoft.com/office/officeart/2005/8/layout/pyramid1"/>
    <dgm:cxn modelId="{335B733D-EF44-4EA3-A9A0-ED0D7A878B77}" type="presParOf" srcId="{A1E5A2EA-CFF5-4C72-A7BA-CD7C33A22CFA}" destId="{ECBCD874-9537-4A4F-8AA7-6F0377BDD461}" srcOrd="0" destOrd="0" presId="urn:microsoft.com/office/officeart/2005/8/layout/pyramid1"/>
    <dgm:cxn modelId="{33E0873E-A31F-4592-8CA6-E768F4C0546D}" type="presParOf" srcId="{ECBCD874-9537-4A4F-8AA7-6F0377BDD461}" destId="{0A6D3209-A145-4E20-8D77-6575CA55FA42}" srcOrd="0" destOrd="0" presId="urn:microsoft.com/office/officeart/2005/8/layout/pyramid1"/>
    <dgm:cxn modelId="{3765E3E1-B651-44E0-84F1-D1A3067AF0D7}" type="presParOf" srcId="{ECBCD874-9537-4A4F-8AA7-6F0377BDD461}" destId="{130E22CA-3B26-43F5-86E8-7DFBC7A8ACCC}" srcOrd="1" destOrd="0" presId="urn:microsoft.com/office/officeart/2005/8/layout/pyramid1"/>
    <dgm:cxn modelId="{D0EB66AD-4F21-4BA3-A117-311DA4B4FCC8}" type="presParOf" srcId="{A1E5A2EA-CFF5-4C72-A7BA-CD7C33A22CFA}" destId="{1E3E2B6F-D17A-482C-8BDB-DA4BB1E2E2FE}" srcOrd="1" destOrd="0" presId="urn:microsoft.com/office/officeart/2005/8/layout/pyramid1"/>
    <dgm:cxn modelId="{FEAEA7D0-F80E-433F-A28B-E0E0882556F6}" type="presParOf" srcId="{1E3E2B6F-D17A-482C-8BDB-DA4BB1E2E2FE}" destId="{79412E75-45D9-40FF-9A73-D2B6463FDF8A}" srcOrd="0" destOrd="0" presId="urn:microsoft.com/office/officeart/2005/8/layout/pyramid1"/>
    <dgm:cxn modelId="{1C1B057C-D17E-4E14-94CD-35570C9C6E6D}" type="presParOf" srcId="{1E3E2B6F-D17A-482C-8BDB-DA4BB1E2E2FE}" destId="{8C5DDC72-3969-4BFD-A312-1F48E7B6EF68}" srcOrd="1" destOrd="0" presId="urn:microsoft.com/office/officeart/2005/8/layout/pyramid1"/>
    <dgm:cxn modelId="{BFEA65C6-8455-4333-A9D8-5DD22472771A}" type="presParOf" srcId="{A1E5A2EA-CFF5-4C72-A7BA-CD7C33A22CFA}" destId="{E84592A8-56AF-4E10-ABA3-7FA81F3E9DB1}" srcOrd="2" destOrd="0" presId="urn:microsoft.com/office/officeart/2005/8/layout/pyramid1"/>
    <dgm:cxn modelId="{56BE5642-E6A6-4D54-899C-7D7A1CDB8C78}" type="presParOf" srcId="{E84592A8-56AF-4E10-ABA3-7FA81F3E9DB1}" destId="{25A5868A-E6B1-4AE0-ABC9-86129D291415}" srcOrd="0" destOrd="0" presId="urn:microsoft.com/office/officeart/2005/8/layout/pyramid1"/>
    <dgm:cxn modelId="{1AFBEFF0-3684-4955-9430-1FB6649D0AE2}" type="presParOf" srcId="{E84592A8-56AF-4E10-ABA3-7FA81F3E9DB1}" destId="{F1BC71DB-78AB-4D73-B6BF-DB867DE4B2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CEC2F-77B5-4ABE-BE68-4F29F07744D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53472-769D-423F-8A3D-6017A9B83C72}">
      <dgm:prSet phldrT="[Text]" custT="1"/>
      <dgm:spPr>
        <a:solidFill>
          <a:srgbClr val="C2893F"/>
        </a:solidFill>
      </dgm:spPr>
      <dgm:t>
        <a:bodyPr/>
        <a:lstStyle/>
        <a:p>
          <a:r>
            <a:rPr lang="cs-CZ" sz="2800" dirty="0" err="1"/>
            <a:t>National</a:t>
          </a:r>
          <a:endParaRPr lang="cs-CZ" sz="2800" dirty="0"/>
        </a:p>
        <a:p>
          <a:r>
            <a:rPr lang="cs-CZ" sz="2800" dirty="0"/>
            <a:t>level</a:t>
          </a:r>
          <a:endParaRPr lang="en-US" sz="2800" dirty="0"/>
        </a:p>
      </dgm:t>
    </dgm:pt>
    <dgm:pt modelId="{A7F9BDB9-FF9A-44A7-9D15-6C8621A98C93}" type="parTrans" cxnId="{1B41E04F-9DD4-45E6-971D-E9A937779150}">
      <dgm:prSet/>
      <dgm:spPr/>
      <dgm:t>
        <a:bodyPr/>
        <a:lstStyle/>
        <a:p>
          <a:endParaRPr lang="en-US"/>
        </a:p>
      </dgm:t>
    </dgm:pt>
    <dgm:pt modelId="{B0B26C61-409A-4223-BE1B-1710E70CDFF8}" type="sibTrans" cxnId="{1B41E04F-9DD4-45E6-971D-E9A937779150}">
      <dgm:prSet/>
      <dgm:spPr/>
      <dgm:t>
        <a:bodyPr/>
        <a:lstStyle/>
        <a:p>
          <a:endParaRPr lang="en-US"/>
        </a:p>
      </dgm:t>
    </dgm:pt>
    <dgm:pt modelId="{7D89C153-68CE-49B5-A9BA-170BA867409E}">
      <dgm:prSet phldrT="[Text]"/>
      <dgm:spPr>
        <a:solidFill>
          <a:srgbClr val="D79B93"/>
        </a:solidFill>
      </dgm:spPr>
      <dgm:t>
        <a:bodyPr/>
        <a:lstStyle/>
        <a:p>
          <a:r>
            <a:rPr lang="cs-CZ" dirty="0" err="1"/>
            <a:t>Sector</a:t>
          </a:r>
          <a:r>
            <a:rPr lang="cs-CZ" dirty="0"/>
            <a:t> level (</a:t>
          </a:r>
          <a:r>
            <a:rPr lang="cs-CZ" dirty="0" err="1"/>
            <a:t>multi-employer</a:t>
          </a:r>
          <a:r>
            <a:rPr lang="cs-CZ" dirty="0"/>
            <a:t> CB)</a:t>
          </a:r>
          <a:endParaRPr lang="en-US" dirty="0"/>
        </a:p>
      </dgm:t>
    </dgm:pt>
    <dgm:pt modelId="{4D48ACF2-5EE1-4F53-883C-496FB4FA53B2}" type="parTrans" cxnId="{8C36FFEC-BB65-4C0C-9ED4-323BEE99BD09}">
      <dgm:prSet/>
      <dgm:spPr/>
      <dgm:t>
        <a:bodyPr/>
        <a:lstStyle/>
        <a:p>
          <a:endParaRPr lang="en-US"/>
        </a:p>
      </dgm:t>
    </dgm:pt>
    <dgm:pt modelId="{D9714608-3D78-42F5-9809-5BC57EE25C26}" type="sibTrans" cxnId="{8C36FFEC-BB65-4C0C-9ED4-323BEE99BD09}">
      <dgm:prSet/>
      <dgm:spPr/>
      <dgm:t>
        <a:bodyPr/>
        <a:lstStyle/>
        <a:p>
          <a:endParaRPr lang="en-US"/>
        </a:p>
      </dgm:t>
    </dgm:pt>
    <dgm:pt modelId="{E921E601-661C-4EE9-88D0-CB744302DC74}">
      <dgm:prSet phldrT="[Text]"/>
      <dgm:spPr>
        <a:solidFill>
          <a:srgbClr val="C64242"/>
        </a:solidFill>
      </dgm:spPr>
      <dgm:t>
        <a:bodyPr/>
        <a:lstStyle/>
        <a:p>
          <a:r>
            <a:rPr lang="cs-CZ" dirty="0" err="1"/>
            <a:t>Company</a:t>
          </a:r>
          <a:r>
            <a:rPr lang="cs-CZ" dirty="0"/>
            <a:t> level CB</a:t>
          </a:r>
          <a:endParaRPr lang="en-US" dirty="0"/>
        </a:p>
      </dgm:t>
    </dgm:pt>
    <dgm:pt modelId="{3C183F99-593F-4B15-936B-BF645A2370E0}" type="parTrans" cxnId="{5269EDDD-3BE4-4D3F-A7C0-2A28AAF198C3}">
      <dgm:prSet/>
      <dgm:spPr/>
      <dgm:t>
        <a:bodyPr/>
        <a:lstStyle/>
        <a:p>
          <a:endParaRPr lang="en-US"/>
        </a:p>
      </dgm:t>
    </dgm:pt>
    <dgm:pt modelId="{E1C448DE-D636-444B-A617-6104CFF7C9D4}" type="sibTrans" cxnId="{5269EDDD-3BE4-4D3F-A7C0-2A28AAF198C3}">
      <dgm:prSet/>
      <dgm:spPr/>
      <dgm:t>
        <a:bodyPr/>
        <a:lstStyle/>
        <a:p>
          <a:endParaRPr lang="en-US"/>
        </a:p>
      </dgm:t>
    </dgm:pt>
    <dgm:pt modelId="{A1E5A2EA-CFF5-4C72-A7BA-CD7C33A22CFA}" type="pres">
      <dgm:prSet presAssocID="{A72CEC2F-77B5-4ABE-BE68-4F29F07744DA}" presName="Name0" presStyleCnt="0">
        <dgm:presLayoutVars>
          <dgm:dir/>
          <dgm:animLvl val="lvl"/>
          <dgm:resizeHandles val="exact"/>
        </dgm:presLayoutVars>
      </dgm:prSet>
      <dgm:spPr/>
    </dgm:pt>
    <dgm:pt modelId="{ECBCD874-9537-4A4F-8AA7-6F0377BDD461}" type="pres">
      <dgm:prSet presAssocID="{61153472-769D-423F-8A3D-6017A9B83C72}" presName="Name8" presStyleCnt="0"/>
      <dgm:spPr/>
    </dgm:pt>
    <dgm:pt modelId="{0A6D3209-A145-4E20-8D77-6575CA55FA42}" type="pres">
      <dgm:prSet presAssocID="{61153472-769D-423F-8A3D-6017A9B83C72}" presName="level" presStyleLbl="node1" presStyleIdx="0" presStyleCnt="3">
        <dgm:presLayoutVars>
          <dgm:chMax val="1"/>
          <dgm:bulletEnabled val="1"/>
        </dgm:presLayoutVars>
      </dgm:prSet>
      <dgm:spPr/>
    </dgm:pt>
    <dgm:pt modelId="{130E22CA-3B26-43F5-86E8-7DFBC7A8ACCC}" type="pres">
      <dgm:prSet presAssocID="{61153472-769D-423F-8A3D-6017A9B83C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3E2B6F-D17A-482C-8BDB-DA4BB1E2E2FE}" type="pres">
      <dgm:prSet presAssocID="{7D89C153-68CE-49B5-A9BA-170BA867409E}" presName="Name8" presStyleCnt="0"/>
      <dgm:spPr/>
    </dgm:pt>
    <dgm:pt modelId="{79412E75-45D9-40FF-9A73-D2B6463FDF8A}" type="pres">
      <dgm:prSet presAssocID="{7D89C153-68CE-49B5-A9BA-170BA86740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8C5DDC72-3969-4BFD-A312-1F48E7B6EF68}" type="pres">
      <dgm:prSet presAssocID="{7D89C153-68CE-49B5-A9BA-170BA86740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4592A8-56AF-4E10-ABA3-7FA81F3E9DB1}" type="pres">
      <dgm:prSet presAssocID="{E921E601-661C-4EE9-88D0-CB744302DC74}" presName="Name8" presStyleCnt="0"/>
      <dgm:spPr/>
    </dgm:pt>
    <dgm:pt modelId="{25A5868A-E6B1-4AE0-ABC9-86129D291415}" type="pres">
      <dgm:prSet presAssocID="{E921E601-661C-4EE9-88D0-CB744302DC74}" presName="level" presStyleLbl="node1" presStyleIdx="2" presStyleCnt="3">
        <dgm:presLayoutVars>
          <dgm:chMax val="1"/>
          <dgm:bulletEnabled val="1"/>
        </dgm:presLayoutVars>
      </dgm:prSet>
      <dgm:spPr/>
    </dgm:pt>
    <dgm:pt modelId="{F1BC71DB-78AB-4D73-B6BF-DB867DE4B214}" type="pres">
      <dgm:prSet presAssocID="{E921E601-661C-4EE9-88D0-CB744302DC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9E2811C-0AF2-4C3F-9883-2D7636767B39}" type="presOf" srcId="{E921E601-661C-4EE9-88D0-CB744302DC74}" destId="{25A5868A-E6B1-4AE0-ABC9-86129D291415}" srcOrd="0" destOrd="0" presId="urn:microsoft.com/office/officeart/2005/8/layout/pyramid1"/>
    <dgm:cxn modelId="{EA95861E-B6A5-4A78-8495-6B017DEB6505}" type="presOf" srcId="{A72CEC2F-77B5-4ABE-BE68-4F29F07744DA}" destId="{A1E5A2EA-CFF5-4C72-A7BA-CD7C33A22CFA}" srcOrd="0" destOrd="0" presId="urn:microsoft.com/office/officeart/2005/8/layout/pyramid1"/>
    <dgm:cxn modelId="{F22B6129-3896-46C3-8981-2C964DD1925F}" type="presOf" srcId="{61153472-769D-423F-8A3D-6017A9B83C72}" destId="{0A6D3209-A145-4E20-8D77-6575CA55FA42}" srcOrd="0" destOrd="0" presId="urn:microsoft.com/office/officeart/2005/8/layout/pyramid1"/>
    <dgm:cxn modelId="{CA60B73E-8960-4127-98F8-CC7DE8B79034}" type="presOf" srcId="{7D89C153-68CE-49B5-A9BA-170BA867409E}" destId="{79412E75-45D9-40FF-9A73-D2B6463FDF8A}" srcOrd="0" destOrd="0" presId="urn:microsoft.com/office/officeart/2005/8/layout/pyramid1"/>
    <dgm:cxn modelId="{1B41E04F-9DD4-45E6-971D-E9A937779150}" srcId="{A72CEC2F-77B5-4ABE-BE68-4F29F07744DA}" destId="{61153472-769D-423F-8A3D-6017A9B83C72}" srcOrd="0" destOrd="0" parTransId="{A7F9BDB9-FF9A-44A7-9D15-6C8621A98C93}" sibTransId="{B0B26C61-409A-4223-BE1B-1710E70CDFF8}"/>
    <dgm:cxn modelId="{E4E4E2AC-E26F-456A-BB92-AE32DEE5EC30}" type="presOf" srcId="{E921E601-661C-4EE9-88D0-CB744302DC74}" destId="{F1BC71DB-78AB-4D73-B6BF-DB867DE4B214}" srcOrd="1" destOrd="0" presId="urn:microsoft.com/office/officeart/2005/8/layout/pyramid1"/>
    <dgm:cxn modelId="{E88850B8-C078-4073-987D-460A26072EA2}" type="presOf" srcId="{61153472-769D-423F-8A3D-6017A9B83C72}" destId="{130E22CA-3B26-43F5-86E8-7DFBC7A8ACCC}" srcOrd="1" destOrd="0" presId="urn:microsoft.com/office/officeart/2005/8/layout/pyramid1"/>
    <dgm:cxn modelId="{5269EDDD-3BE4-4D3F-A7C0-2A28AAF198C3}" srcId="{A72CEC2F-77B5-4ABE-BE68-4F29F07744DA}" destId="{E921E601-661C-4EE9-88D0-CB744302DC74}" srcOrd="2" destOrd="0" parTransId="{3C183F99-593F-4B15-936B-BF645A2370E0}" sibTransId="{E1C448DE-D636-444B-A617-6104CFF7C9D4}"/>
    <dgm:cxn modelId="{8C36FFEC-BB65-4C0C-9ED4-323BEE99BD09}" srcId="{A72CEC2F-77B5-4ABE-BE68-4F29F07744DA}" destId="{7D89C153-68CE-49B5-A9BA-170BA867409E}" srcOrd="1" destOrd="0" parTransId="{4D48ACF2-5EE1-4F53-883C-496FB4FA53B2}" sibTransId="{D9714608-3D78-42F5-9809-5BC57EE25C26}"/>
    <dgm:cxn modelId="{1F581AF5-D414-452F-85FD-07E449C5EE4C}" type="presOf" srcId="{7D89C153-68CE-49B5-A9BA-170BA867409E}" destId="{8C5DDC72-3969-4BFD-A312-1F48E7B6EF68}" srcOrd="1" destOrd="0" presId="urn:microsoft.com/office/officeart/2005/8/layout/pyramid1"/>
    <dgm:cxn modelId="{335B733D-EF44-4EA3-A9A0-ED0D7A878B77}" type="presParOf" srcId="{A1E5A2EA-CFF5-4C72-A7BA-CD7C33A22CFA}" destId="{ECBCD874-9537-4A4F-8AA7-6F0377BDD461}" srcOrd="0" destOrd="0" presId="urn:microsoft.com/office/officeart/2005/8/layout/pyramid1"/>
    <dgm:cxn modelId="{33E0873E-A31F-4592-8CA6-E768F4C0546D}" type="presParOf" srcId="{ECBCD874-9537-4A4F-8AA7-6F0377BDD461}" destId="{0A6D3209-A145-4E20-8D77-6575CA55FA42}" srcOrd="0" destOrd="0" presId="urn:microsoft.com/office/officeart/2005/8/layout/pyramid1"/>
    <dgm:cxn modelId="{3765E3E1-B651-44E0-84F1-D1A3067AF0D7}" type="presParOf" srcId="{ECBCD874-9537-4A4F-8AA7-6F0377BDD461}" destId="{130E22CA-3B26-43F5-86E8-7DFBC7A8ACCC}" srcOrd="1" destOrd="0" presId="urn:microsoft.com/office/officeart/2005/8/layout/pyramid1"/>
    <dgm:cxn modelId="{D0EB66AD-4F21-4BA3-A117-311DA4B4FCC8}" type="presParOf" srcId="{A1E5A2EA-CFF5-4C72-A7BA-CD7C33A22CFA}" destId="{1E3E2B6F-D17A-482C-8BDB-DA4BB1E2E2FE}" srcOrd="1" destOrd="0" presId="urn:microsoft.com/office/officeart/2005/8/layout/pyramid1"/>
    <dgm:cxn modelId="{FEAEA7D0-F80E-433F-A28B-E0E0882556F6}" type="presParOf" srcId="{1E3E2B6F-D17A-482C-8BDB-DA4BB1E2E2FE}" destId="{79412E75-45D9-40FF-9A73-D2B6463FDF8A}" srcOrd="0" destOrd="0" presId="urn:microsoft.com/office/officeart/2005/8/layout/pyramid1"/>
    <dgm:cxn modelId="{1C1B057C-D17E-4E14-94CD-35570C9C6E6D}" type="presParOf" srcId="{1E3E2B6F-D17A-482C-8BDB-DA4BB1E2E2FE}" destId="{8C5DDC72-3969-4BFD-A312-1F48E7B6EF68}" srcOrd="1" destOrd="0" presId="urn:microsoft.com/office/officeart/2005/8/layout/pyramid1"/>
    <dgm:cxn modelId="{BFEA65C6-8455-4333-A9D8-5DD22472771A}" type="presParOf" srcId="{A1E5A2EA-CFF5-4C72-A7BA-CD7C33A22CFA}" destId="{E84592A8-56AF-4E10-ABA3-7FA81F3E9DB1}" srcOrd="2" destOrd="0" presId="urn:microsoft.com/office/officeart/2005/8/layout/pyramid1"/>
    <dgm:cxn modelId="{56BE5642-E6A6-4D54-899C-7D7A1CDB8C78}" type="presParOf" srcId="{E84592A8-56AF-4E10-ABA3-7FA81F3E9DB1}" destId="{25A5868A-E6B1-4AE0-ABC9-86129D291415}" srcOrd="0" destOrd="0" presId="urn:microsoft.com/office/officeart/2005/8/layout/pyramid1"/>
    <dgm:cxn modelId="{1AFBEFF0-3684-4955-9430-1FB6649D0AE2}" type="presParOf" srcId="{E84592A8-56AF-4E10-ABA3-7FA81F3E9DB1}" destId="{F1BC71DB-78AB-4D73-B6BF-DB867DE4B2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CEC2F-77B5-4ABE-BE68-4F29F07744D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53472-769D-423F-8A3D-6017A9B83C72}">
      <dgm:prSet phldrT="[Text]" custT="1"/>
      <dgm:spPr>
        <a:solidFill>
          <a:srgbClr val="C2893F"/>
        </a:solidFill>
      </dgm:spPr>
      <dgm:t>
        <a:bodyPr/>
        <a:lstStyle/>
        <a:p>
          <a:r>
            <a:rPr lang="cs-CZ" sz="2800" dirty="0" err="1"/>
            <a:t>National</a:t>
          </a:r>
          <a:r>
            <a:rPr lang="cs-CZ" sz="2800" dirty="0"/>
            <a:t> </a:t>
          </a:r>
          <a:r>
            <a:rPr lang="cs-CZ" sz="2800" dirty="0" err="1"/>
            <a:t>legislation</a:t>
          </a:r>
          <a:endParaRPr lang="en-US" sz="2800" dirty="0"/>
        </a:p>
      </dgm:t>
    </dgm:pt>
    <dgm:pt modelId="{A7F9BDB9-FF9A-44A7-9D15-6C8621A98C93}" type="parTrans" cxnId="{1B41E04F-9DD4-45E6-971D-E9A937779150}">
      <dgm:prSet/>
      <dgm:spPr/>
      <dgm:t>
        <a:bodyPr/>
        <a:lstStyle/>
        <a:p>
          <a:endParaRPr lang="en-US"/>
        </a:p>
      </dgm:t>
    </dgm:pt>
    <dgm:pt modelId="{B0B26C61-409A-4223-BE1B-1710E70CDFF8}" type="sibTrans" cxnId="{1B41E04F-9DD4-45E6-971D-E9A937779150}">
      <dgm:prSet/>
      <dgm:spPr/>
      <dgm:t>
        <a:bodyPr/>
        <a:lstStyle/>
        <a:p>
          <a:endParaRPr lang="en-US"/>
        </a:p>
      </dgm:t>
    </dgm:pt>
    <dgm:pt modelId="{7D89C153-68CE-49B5-A9BA-170BA867409E}">
      <dgm:prSet phldrT="[Text]"/>
      <dgm:spPr>
        <a:solidFill>
          <a:srgbClr val="D79B93"/>
        </a:solidFill>
      </dgm:spPr>
      <dgm:t>
        <a:bodyPr/>
        <a:lstStyle/>
        <a:p>
          <a:r>
            <a:rPr lang="cs-CZ" dirty="0" err="1"/>
            <a:t>Sector</a:t>
          </a:r>
          <a:r>
            <a:rPr lang="cs-CZ" dirty="0"/>
            <a:t> level (</a:t>
          </a:r>
          <a:r>
            <a:rPr lang="cs-CZ" dirty="0" err="1"/>
            <a:t>multi-employer</a:t>
          </a:r>
          <a:r>
            <a:rPr lang="cs-CZ" dirty="0"/>
            <a:t> CB)</a:t>
          </a:r>
          <a:endParaRPr lang="en-US" dirty="0"/>
        </a:p>
      </dgm:t>
    </dgm:pt>
    <dgm:pt modelId="{4D48ACF2-5EE1-4F53-883C-496FB4FA53B2}" type="parTrans" cxnId="{8C36FFEC-BB65-4C0C-9ED4-323BEE99BD09}">
      <dgm:prSet/>
      <dgm:spPr/>
      <dgm:t>
        <a:bodyPr/>
        <a:lstStyle/>
        <a:p>
          <a:endParaRPr lang="en-US"/>
        </a:p>
      </dgm:t>
    </dgm:pt>
    <dgm:pt modelId="{D9714608-3D78-42F5-9809-5BC57EE25C26}" type="sibTrans" cxnId="{8C36FFEC-BB65-4C0C-9ED4-323BEE99BD09}">
      <dgm:prSet/>
      <dgm:spPr/>
      <dgm:t>
        <a:bodyPr/>
        <a:lstStyle/>
        <a:p>
          <a:endParaRPr lang="en-US"/>
        </a:p>
      </dgm:t>
    </dgm:pt>
    <dgm:pt modelId="{E921E601-661C-4EE9-88D0-CB744302DC74}">
      <dgm:prSet phldrT="[Text]"/>
      <dgm:spPr>
        <a:solidFill>
          <a:srgbClr val="C64242"/>
        </a:solidFill>
      </dgm:spPr>
      <dgm:t>
        <a:bodyPr/>
        <a:lstStyle/>
        <a:p>
          <a:r>
            <a:rPr lang="cs-CZ" dirty="0" err="1"/>
            <a:t>Company</a:t>
          </a:r>
          <a:r>
            <a:rPr lang="cs-CZ" dirty="0"/>
            <a:t> level CB</a:t>
          </a:r>
          <a:endParaRPr lang="en-US" dirty="0"/>
        </a:p>
      </dgm:t>
    </dgm:pt>
    <dgm:pt modelId="{3C183F99-593F-4B15-936B-BF645A2370E0}" type="parTrans" cxnId="{5269EDDD-3BE4-4D3F-A7C0-2A28AAF198C3}">
      <dgm:prSet/>
      <dgm:spPr/>
      <dgm:t>
        <a:bodyPr/>
        <a:lstStyle/>
        <a:p>
          <a:endParaRPr lang="en-US"/>
        </a:p>
      </dgm:t>
    </dgm:pt>
    <dgm:pt modelId="{E1C448DE-D636-444B-A617-6104CFF7C9D4}" type="sibTrans" cxnId="{5269EDDD-3BE4-4D3F-A7C0-2A28AAF198C3}">
      <dgm:prSet/>
      <dgm:spPr/>
      <dgm:t>
        <a:bodyPr/>
        <a:lstStyle/>
        <a:p>
          <a:endParaRPr lang="en-US"/>
        </a:p>
      </dgm:t>
    </dgm:pt>
    <dgm:pt modelId="{A1E5A2EA-CFF5-4C72-A7BA-CD7C33A22CFA}" type="pres">
      <dgm:prSet presAssocID="{A72CEC2F-77B5-4ABE-BE68-4F29F07744DA}" presName="Name0" presStyleCnt="0">
        <dgm:presLayoutVars>
          <dgm:dir/>
          <dgm:animLvl val="lvl"/>
          <dgm:resizeHandles val="exact"/>
        </dgm:presLayoutVars>
      </dgm:prSet>
      <dgm:spPr/>
    </dgm:pt>
    <dgm:pt modelId="{ECBCD874-9537-4A4F-8AA7-6F0377BDD461}" type="pres">
      <dgm:prSet presAssocID="{61153472-769D-423F-8A3D-6017A9B83C72}" presName="Name8" presStyleCnt="0"/>
      <dgm:spPr/>
    </dgm:pt>
    <dgm:pt modelId="{0A6D3209-A145-4E20-8D77-6575CA55FA42}" type="pres">
      <dgm:prSet presAssocID="{61153472-769D-423F-8A3D-6017A9B83C72}" presName="level" presStyleLbl="node1" presStyleIdx="0" presStyleCnt="3">
        <dgm:presLayoutVars>
          <dgm:chMax val="1"/>
          <dgm:bulletEnabled val="1"/>
        </dgm:presLayoutVars>
      </dgm:prSet>
      <dgm:spPr/>
    </dgm:pt>
    <dgm:pt modelId="{130E22CA-3B26-43F5-86E8-7DFBC7A8ACCC}" type="pres">
      <dgm:prSet presAssocID="{61153472-769D-423F-8A3D-6017A9B83C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3E2B6F-D17A-482C-8BDB-DA4BB1E2E2FE}" type="pres">
      <dgm:prSet presAssocID="{7D89C153-68CE-49B5-A9BA-170BA867409E}" presName="Name8" presStyleCnt="0"/>
      <dgm:spPr/>
    </dgm:pt>
    <dgm:pt modelId="{79412E75-45D9-40FF-9A73-D2B6463FDF8A}" type="pres">
      <dgm:prSet presAssocID="{7D89C153-68CE-49B5-A9BA-170BA86740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8C5DDC72-3969-4BFD-A312-1F48E7B6EF68}" type="pres">
      <dgm:prSet presAssocID="{7D89C153-68CE-49B5-A9BA-170BA86740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4592A8-56AF-4E10-ABA3-7FA81F3E9DB1}" type="pres">
      <dgm:prSet presAssocID="{E921E601-661C-4EE9-88D0-CB744302DC74}" presName="Name8" presStyleCnt="0"/>
      <dgm:spPr/>
    </dgm:pt>
    <dgm:pt modelId="{25A5868A-E6B1-4AE0-ABC9-86129D291415}" type="pres">
      <dgm:prSet presAssocID="{E921E601-661C-4EE9-88D0-CB744302DC74}" presName="level" presStyleLbl="node1" presStyleIdx="2" presStyleCnt="3">
        <dgm:presLayoutVars>
          <dgm:chMax val="1"/>
          <dgm:bulletEnabled val="1"/>
        </dgm:presLayoutVars>
      </dgm:prSet>
      <dgm:spPr/>
    </dgm:pt>
    <dgm:pt modelId="{F1BC71DB-78AB-4D73-B6BF-DB867DE4B214}" type="pres">
      <dgm:prSet presAssocID="{E921E601-661C-4EE9-88D0-CB744302DC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9E2811C-0AF2-4C3F-9883-2D7636767B39}" type="presOf" srcId="{E921E601-661C-4EE9-88D0-CB744302DC74}" destId="{25A5868A-E6B1-4AE0-ABC9-86129D291415}" srcOrd="0" destOrd="0" presId="urn:microsoft.com/office/officeart/2005/8/layout/pyramid1"/>
    <dgm:cxn modelId="{EA95861E-B6A5-4A78-8495-6B017DEB6505}" type="presOf" srcId="{A72CEC2F-77B5-4ABE-BE68-4F29F07744DA}" destId="{A1E5A2EA-CFF5-4C72-A7BA-CD7C33A22CFA}" srcOrd="0" destOrd="0" presId="urn:microsoft.com/office/officeart/2005/8/layout/pyramid1"/>
    <dgm:cxn modelId="{F22B6129-3896-46C3-8981-2C964DD1925F}" type="presOf" srcId="{61153472-769D-423F-8A3D-6017A9B83C72}" destId="{0A6D3209-A145-4E20-8D77-6575CA55FA42}" srcOrd="0" destOrd="0" presId="urn:microsoft.com/office/officeart/2005/8/layout/pyramid1"/>
    <dgm:cxn modelId="{CA60B73E-8960-4127-98F8-CC7DE8B79034}" type="presOf" srcId="{7D89C153-68CE-49B5-A9BA-170BA867409E}" destId="{79412E75-45D9-40FF-9A73-D2B6463FDF8A}" srcOrd="0" destOrd="0" presId="urn:microsoft.com/office/officeart/2005/8/layout/pyramid1"/>
    <dgm:cxn modelId="{1B41E04F-9DD4-45E6-971D-E9A937779150}" srcId="{A72CEC2F-77B5-4ABE-BE68-4F29F07744DA}" destId="{61153472-769D-423F-8A3D-6017A9B83C72}" srcOrd="0" destOrd="0" parTransId="{A7F9BDB9-FF9A-44A7-9D15-6C8621A98C93}" sibTransId="{B0B26C61-409A-4223-BE1B-1710E70CDFF8}"/>
    <dgm:cxn modelId="{E4E4E2AC-E26F-456A-BB92-AE32DEE5EC30}" type="presOf" srcId="{E921E601-661C-4EE9-88D0-CB744302DC74}" destId="{F1BC71DB-78AB-4D73-B6BF-DB867DE4B214}" srcOrd="1" destOrd="0" presId="urn:microsoft.com/office/officeart/2005/8/layout/pyramid1"/>
    <dgm:cxn modelId="{E88850B8-C078-4073-987D-460A26072EA2}" type="presOf" srcId="{61153472-769D-423F-8A3D-6017A9B83C72}" destId="{130E22CA-3B26-43F5-86E8-7DFBC7A8ACCC}" srcOrd="1" destOrd="0" presId="urn:microsoft.com/office/officeart/2005/8/layout/pyramid1"/>
    <dgm:cxn modelId="{5269EDDD-3BE4-4D3F-A7C0-2A28AAF198C3}" srcId="{A72CEC2F-77B5-4ABE-BE68-4F29F07744DA}" destId="{E921E601-661C-4EE9-88D0-CB744302DC74}" srcOrd="2" destOrd="0" parTransId="{3C183F99-593F-4B15-936B-BF645A2370E0}" sibTransId="{E1C448DE-D636-444B-A617-6104CFF7C9D4}"/>
    <dgm:cxn modelId="{8C36FFEC-BB65-4C0C-9ED4-323BEE99BD09}" srcId="{A72CEC2F-77B5-4ABE-BE68-4F29F07744DA}" destId="{7D89C153-68CE-49B5-A9BA-170BA867409E}" srcOrd="1" destOrd="0" parTransId="{4D48ACF2-5EE1-4F53-883C-496FB4FA53B2}" sibTransId="{D9714608-3D78-42F5-9809-5BC57EE25C26}"/>
    <dgm:cxn modelId="{1F581AF5-D414-452F-85FD-07E449C5EE4C}" type="presOf" srcId="{7D89C153-68CE-49B5-A9BA-170BA867409E}" destId="{8C5DDC72-3969-4BFD-A312-1F48E7B6EF68}" srcOrd="1" destOrd="0" presId="urn:microsoft.com/office/officeart/2005/8/layout/pyramid1"/>
    <dgm:cxn modelId="{335B733D-EF44-4EA3-A9A0-ED0D7A878B77}" type="presParOf" srcId="{A1E5A2EA-CFF5-4C72-A7BA-CD7C33A22CFA}" destId="{ECBCD874-9537-4A4F-8AA7-6F0377BDD461}" srcOrd="0" destOrd="0" presId="urn:microsoft.com/office/officeart/2005/8/layout/pyramid1"/>
    <dgm:cxn modelId="{33E0873E-A31F-4592-8CA6-E768F4C0546D}" type="presParOf" srcId="{ECBCD874-9537-4A4F-8AA7-6F0377BDD461}" destId="{0A6D3209-A145-4E20-8D77-6575CA55FA42}" srcOrd="0" destOrd="0" presId="urn:microsoft.com/office/officeart/2005/8/layout/pyramid1"/>
    <dgm:cxn modelId="{3765E3E1-B651-44E0-84F1-D1A3067AF0D7}" type="presParOf" srcId="{ECBCD874-9537-4A4F-8AA7-6F0377BDD461}" destId="{130E22CA-3B26-43F5-86E8-7DFBC7A8ACCC}" srcOrd="1" destOrd="0" presId="urn:microsoft.com/office/officeart/2005/8/layout/pyramid1"/>
    <dgm:cxn modelId="{D0EB66AD-4F21-4BA3-A117-311DA4B4FCC8}" type="presParOf" srcId="{A1E5A2EA-CFF5-4C72-A7BA-CD7C33A22CFA}" destId="{1E3E2B6F-D17A-482C-8BDB-DA4BB1E2E2FE}" srcOrd="1" destOrd="0" presId="urn:microsoft.com/office/officeart/2005/8/layout/pyramid1"/>
    <dgm:cxn modelId="{FEAEA7D0-F80E-433F-A28B-E0E0882556F6}" type="presParOf" srcId="{1E3E2B6F-D17A-482C-8BDB-DA4BB1E2E2FE}" destId="{79412E75-45D9-40FF-9A73-D2B6463FDF8A}" srcOrd="0" destOrd="0" presId="urn:microsoft.com/office/officeart/2005/8/layout/pyramid1"/>
    <dgm:cxn modelId="{1C1B057C-D17E-4E14-94CD-35570C9C6E6D}" type="presParOf" srcId="{1E3E2B6F-D17A-482C-8BDB-DA4BB1E2E2FE}" destId="{8C5DDC72-3969-4BFD-A312-1F48E7B6EF68}" srcOrd="1" destOrd="0" presId="urn:microsoft.com/office/officeart/2005/8/layout/pyramid1"/>
    <dgm:cxn modelId="{BFEA65C6-8455-4333-A9D8-5DD22472771A}" type="presParOf" srcId="{A1E5A2EA-CFF5-4C72-A7BA-CD7C33A22CFA}" destId="{E84592A8-56AF-4E10-ABA3-7FA81F3E9DB1}" srcOrd="2" destOrd="0" presId="urn:microsoft.com/office/officeart/2005/8/layout/pyramid1"/>
    <dgm:cxn modelId="{56BE5642-E6A6-4D54-899C-7D7A1CDB8C78}" type="presParOf" srcId="{E84592A8-56AF-4E10-ABA3-7FA81F3E9DB1}" destId="{25A5868A-E6B1-4AE0-ABC9-86129D291415}" srcOrd="0" destOrd="0" presId="urn:microsoft.com/office/officeart/2005/8/layout/pyramid1"/>
    <dgm:cxn modelId="{1AFBEFF0-3684-4955-9430-1FB6649D0AE2}" type="presParOf" srcId="{E84592A8-56AF-4E10-ABA3-7FA81F3E9DB1}" destId="{F1BC71DB-78AB-4D73-B6BF-DB867DE4B2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24F11-88F7-4097-B627-FA32BD16D1A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D3FB5-3553-41AE-B8ED-C36ADD1207E1}">
      <dgm:prSet phldrT="[Text]"/>
      <dgm:spPr>
        <a:solidFill>
          <a:srgbClr val="C2893F">
            <a:alpha val="90000"/>
          </a:srgbClr>
        </a:solidFill>
        <a:ln>
          <a:solidFill>
            <a:srgbClr val="D79B93"/>
          </a:solidFill>
        </a:ln>
      </dgm:spPr>
      <dgm:t>
        <a:bodyPr/>
        <a:lstStyle/>
        <a:p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legislation</a:t>
          </a:r>
          <a:endParaRPr lang="en-US" dirty="0"/>
        </a:p>
      </dgm:t>
    </dgm:pt>
    <dgm:pt modelId="{909C18C6-7171-4777-8547-0BAB830E210C}" type="parTrans" cxnId="{DB752527-4990-4F88-810A-D712EFAEA86A}">
      <dgm:prSet/>
      <dgm:spPr/>
      <dgm:t>
        <a:bodyPr/>
        <a:lstStyle/>
        <a:p>
          <a:endParaRPr lang="en-US"/>
        </a:p>
      </dgm:t>
    </dgm:pt>
    <dgm:pt modelId="{FAA6E172-3839-4D2F-8B9E-BACA7575A577}" type="sibTrans" cxnId="{DB752527-4990-4F88-810A-D712EFAEA86A}">
      <dgm:prSet/>
      <dgm:spPr/>
      <dgm:t>
        <a:bodyPr/>
        <a:lstStyle/>
        <a:p>
          <a:endParaRPr lang="en-US"/>
        </a:p>
      </dgm:t>
    </dgm:pt>
    <dgm:pt modelId="{9CF972B8-CD0F-46F5-B24E-36938E808759}">
      <dgm:prSet phldrT="[Text]"/>
      <dgm:spPr>
        <a:solidFill>
          <a:srgbClr val="D79B93">
            <a:alpha val="90000"/>
          </a:srgbClr>
        </a:solidFill>
        <a:ln>
          <a:solidFill>
            <a:srgbClr val="D79B93"/>
          </a:solidFill>
        </a:ln>
      </dgm:spPr>
      <dgm:t>
        <a:bodyPr/>
        <a:lstStyle/>
        <a:p>
          <a:r>
            <a:rPr lang="cs-CZ" dirty="0" err="1"/>
            <a:t>Sector</a:t>
          </a:r>
          <a:r>
            <a:rPr lang="cs-CZ" dirty="0"/>
            <a:t> level CB</a:t>
          </a:r>
          <a:endParaRPr lang="en-US" dirty="0"/>
        </a:p>
      </dgm:t>
    </dgm:pt>
    <dgm:pt modelId="{D96528B1-9562-4B9F-9BF4-BC13F48B9099}" type="parTrans" cxnId="{DCBC77CE-3256-42FC-8383-459183CC9BD2}">
      <dgm:prSet/>
      <dgm:spPr/>
      <dgm:t>
        <a:bodyPr/>
        <a:lstStyle/>
        <a:p>
          <a:endParaRPr lang="en-US"/>
        </a:p>
      </dgm:t>
    </dgm:pt>
    <dgm:pt modelId="{ADF4BEB8-7536-41D7-93F9-7323296FE74E}" type="sibTrans" cxnId="{DCBC77CE-3256-42FC-8383-459183CC9BD2}">
      <dgm:prSet/>
      <dgm:spPr/>
      <dgm:t>
        <a:bodyPr/>
        <a:lstStyle/>
        <a:p>
          <a:endParaRPr lang="en-US"/>
        </a:p>
      </dgm:t>
    </dgm:pt>
    <dgm:pt modelId="{36B4E555-4B10-4A70-AEA2-D01BF50AE2F1}">
      <dgm:prSet phldrT="[Text]"/>
      <dgm:spPr>
        <a:solidFill>
          <a:srgbClr val="C64242">
            <a:alpha val="90000"/>
          </a:srgbClr>
        </a:solidFill>
        <a:ln>
          <a:solidFill>
            <a:srgbClr val="C64242"/>
          </a:solidFill>
        </a:ln>
      </dgm:spPr>
      <dgm:t>
        <a:bodyPr/>
        <a:lstStyle/>
        <a:p>
          <a:r>
            <a:rPr lang="cs-CZ" dirty="0" err="1"/>
            <a:t>Company</a:t>
          </a:r>
          <a:r>
            <a:rPr lang="cs-CZ" dirty="0"/>
            <a:t> level CB</a:t>
          </a:r>
          <a:endParaRPr lang="en-US" dirty="0"/>
        </a:p>
      </dgm:t>
    </dgm:pt>
    <dgm:pt modelId="{3B34ADEC-DD05-49D4-BB1E-19DF7D038D59}" type="parTrans" cxnId="{26344E61-CA96-4BD5-9382-ED1E84A19560}">
      <dgm:prSet/>
      <dgm:spPr/>
      <dgm:t>
        <a:bodyPr/>
        <a:lstStyle/>
        <a:p>
          <a:endParaRPr lang="en-US"/>
        </a:p>
      </dgm:t>
    </dgm:pt>
    <dgm:pt modelId="{B57B4BAE-D3DE-48C8-9AFD-EEA496DF8F11}" type="sibTrans" cxnId="{26344E61-CA96-4BD5-9382-ED1E84A19560}">
      <dgm:prSet/>
      <dgm:spPr/>
      <dgm:t>
        <a:bodyPr/>
        <a:lstStyle/>
        <a:p>
          <a:endParaRPr lang="en-US"/>
        </a:p>
      </dgm:t>
    </dgm:pt>
    <dgm:pt modelId="{8E1D6428-B19E-4B5C-A27E-A19632ECB8F1}" type="pres">
      <dgm:prSet presAssocID="{0DD24F11-88F7-4097-B627-FA32BD16D1A1}" presName="compositeShape" presStyleCnt="0">
        <dgm:presLayoutVars>
          <dgm:dir/>
          <dgm:resizeHandles/>
        </dgm:presLayoutVars>
      </dgm:prSet>
      <dgm:spPr/>
    </dgm:pt>
    <dgm:pt modelId="{C1F048F0-84F4-43E9-8A8A-B7DAFF7BC230}" type="pres">
      <dgm:prSet presAssocID="{0DD24F11-88F7-4097-B627-FA32BD16D1A1}" presName="pyramid" presStyleLbl="node1" presStyleIdx="0" presStyleCnt="1" custScaleX="122439"/>
      <dgm:spPr>
        <a:solidFill>
          <a:schemeClr val="bg1">
            <a:lumMod val="85000"/>
          </a:schemeClr>
        </a:solidFill>
      </dgm:spPr>
    </dgm:pt>
    <dgm:pt modelId="{2930177A-559E-47C0-AA20-DC312B5A2999}" type="pres">
      <dgm:prSet presAssocID="{0DD24F11-88F7-4097-B627-FA32BD16D1A1}" presName="theList" presStyleCnt="0"/>
      <dgm:spPr/>
    </dgm:pt>
    <dgm:pt modelId="{7E5B8DB0-6122-454D-9A4A-1BCFB80E5950}" type="pres">
      <dgm:prSet presAssocID="{814D3FB5-3553-41AE-B8ED-C36ADD1207E1}" presName="aNode" presStyleLbl="fgAcc1" presStyleIdx="0" presStyleCnt="3" custScaleX="65730" custLinFactNeighborX="-46623" custLinFactNeighborY="21126">
        <dgm:presLayoutVars>
          <dgm:bulletEnabled val="1"/>
        </dgm:presLayoutVars>
      </dgm:prSet>
      <dgm:spPr/>
    </dgm:pt>
    <dgm:pt modelId="{F6EE1DC9-DF84-4F8D-95C9-C9F47D00F802}" type="pres">
      <dgm:prSet presAssocID="{814D3FB5-3553-41AE-B8ED-C36ADD1207E1}" presName="aSpace" presStyleCnt="0"/>
      <dgm:spPr/>
    </dgm:pt>
    <dgm:pt modelId="{C417248B-F4D2-4887-8379-BA4817A7F2F5}" type="pres">
      <dgm:prSet presAssocID="{9CF972B8-CD0F-46F5-B24E-36938E808759}" presName="aNode" presStyleLbl="fgAcc1" presStyleIdx="1" presStyleCnt="3" custScaleX="122025" custLinFactNeighborX="-42952" custLinFactNeighborY="88957">
        <dgm:presLayoutVars>
          <dgm:bulletEnabled val="1"/>
        </dgm:presLayoutVars>
      </dgm:prSet>
      <dgm:spPr/>
    </dgm:pt>
    <dgm:pt modelId="{B1BF4077-2175-43D3-8E23-B70AB19C4D66}" type="pres">
      <dgm:prSet presAssocID="{9CF972B8-CD0F-46F5-B24E-36938E808759}" presName="aSpace" presStyleCnt="0"/>
      <dgm:spPr/>
    </dgm:pt>
    <dgm:pt modelId="{4CEFC2E3-B19D-42E5-B9D6-ACBE24570619}" type="pres">
      <dgm:prSet presAssocID="{36B4E555-4B10-4A70-AEA2-D01BF50AE2F1}" presName="aNode" presStyleLbl="fgAcc1" presStyleIdx="2" presStyleCnt="3" custScaleX="168028" custLinFactY="13820" custLinFactNeighborX="-41980" custLinFactNeighborY="100000">
        <dgm:presLayoutVars>
          <dgm:bulletEnabled val="1"/>
        </dgm:presLayoutVars>
      </dgm:prSet>
      <dgm:spPr/>
    </dgm:pt>
    <dgm:pt modelId="{1F497EE0-D262-4F22-9C9E-3785D2FB31B5}" type="pres">
      <dgm:prSet presAssocID="{36B4E555-4B10-4A70-AEA2-D01BF50AE2F1}" presName="aSpace" presStyleCnt="0"/>
      <dgm:spPr/>
    </dgm:pt>
  </dgm:ptLst>
  <dgm:cxnLst>
    <dgm:cxn modelId="{DB752527-4990-4F88-810A-D712EFAEA86A}" srcId="{0DD24F11-88F7-4097-B627-FA32BD16D1A1}" destId="{814D3FB5-3553-41AE-B8ED-C36ADD1207E1}" srcOrd="0" destOrd="0" parTransId="{909C18C6-7171-4777-8547-0BAB830E210C}" sibTransId="{FAA6E172-3839-4D2F-8B9E-BACA7575A577}"/>
    <dgm:cxn modelId="{8FC07739-162E-4944-A5FC-2F3C8F3F2E9E}" type="presOf" srcId="{814D3FB5-3553-41AE-B8ED-C36ADD1207E1}" destId="{7E5B8DB0-6122-454D-9A4A-1BCFB80E5950}" srcOrd="0" destOrd="0" presId="urn:microsoft.com/office/officeart/2005/8/layout/pyramid2"/>
    <dgm:cxn modelId="{26344E61-CA96-4BD5-9382-ED1E84A19560}" srcId="{0DD24F11-88F7-4097-B627-FA32BD16D1A1}" destId="{36B4E555-4B10-4A70-AEA2-D01BF50AE2F1}" srcOrd="2" destOrd="0" parTransId="{3B34ADEC-DD05-49D4-BB1E-19DF7D038D59}" sibTransId="{B57B4BAE-D3DE-48C8-9AFD-EEA496DF8F11}"/>
    <dgm:cxn modelId="{68F591A9-66A6-4A2A-9079-B55993441F23}" type="presOf" srcId="{9CF972B8-CD0F-46F5-B24E-36938E808759}" destId="{C417248B-F4D2-4887-8379-BA4817A7F2F5}" srcOrd="0" destOrd="0" presId="urn:microsoft.com/office/officeart/2005/8/layout/pyramid2"/>
    <dgm:cxn modelId="{703B61C1-A8BC-49B0-8B16-F951ED647C0D}" type="presOf" srcId="{36B4E555-4B10-4A70-AEA2-D01BF50AE2F1}" destId="{4CEFC2E3-B19D-42E5-B9D6-ACBE24570619}" srcOrd="0" destOrd="0" presId="urn:microsoft.com/office/officeart/2005/8/layout/pyramid2"/>
    <dgm:cxn modelId="{C605CDC4-CF03-475E-A4D9-419404143923}" type="presOf" srcId="{0DD24F11-88F7-4097-B627-FA32BD16D1A1}" destId="{8E1D6428-B19E-4B5C-A27E-A19632ECB8F1}" srcOrd="0" destOrd="0" presId="urn:microsoft.com/office/officeart/2005/8/layout/pyramid2"/>
    <dgm:cxn modelId="{DCBC77CE-3256-42FC-8383-459183CC9BD2}" srcId="{0DD24F11-88F7-4097-B627-FA32BD16D1A1}" destId="{9CF972B8-CD0F-46F5-B24E-36938E808759}" srcOrd="1" destOrd="0" parTransId="{D96528B1-9562-4B9F-9BF4-BC13F48B9099}" sibTransId="{ADF4BEB8-7536-41D7-93F9-7323296FE74E}"/>
    <dgm:cxn modelId="{5EB49F46-DAE1-46BD-9778-2257E12B8883}" type="presParOf" srcId="{8E1D6428-B19E-4B5C-A27E-A19632ECB8F1}" destId="{C1F048F0-84F4-43E9-8A8A-B7DAFF7BC230}" srcOrd="0" destOrd="0" presId="urn:microsoft.com/office/officeart/2005/8/layout/pyramid2"/>
    <dgm:cxn modelId="{15EA673F-1D17-4AAC-BA0D-2AACB45A4F5A}" type="presParOf" srcId="{8E1D6428-B19E-4B5C-A27E-A19632ECB8F1}" destId="{2930177A-559E-47C0-AA20-DC312B5A2999}" srcOrd="1" destOrd="0" presId="urn:microsoft.com/office/officeart/2005/8/layout/pyramid2"/>
    <dgm:cxn modelId="{F5AA1B9F-D904-42AD-88C2-82163B917F2D}" type="presParOf" srcId="{2930177A-559E-47C0-AA20-DC312B5A2999}" destId="{7E5B8DB0-6122-454D-9A4A-1BCFB80E5950}" srcOrd="0" destOrd="0" presId="urn:microsoft.com/office/officeart/2005/8/layout/pyramid2"/>
    <dgm:cxn modelId="{3B50881D-629F-4B5D-AEE1-B094BD0ED446}" type="presParOf" srcId="{2930177A-559E-47C0-AA20-DC312B5A2999}" destId="{F6EE1DC9-DF84-4F8D-95C9-C9F47D00F802}" srcOrd="1" destOrd="0" presId="urn:microsoft.com/office/officeart/2005/8/layout/pyramid2"/>
    <dgm:cxn modelId="{0A3594B0-C6B9-44EC-B863-7EDE64FBE624}" type="presParOf" srcId="{2930177A-559E-47C0-AA20-DC312B5A2999}" destId="{C417248B-F4D2-4887-8379-BA4817A7F2F5}" srcOrd="2" destOrd="0" presId="urn:microsoft.com/office/officeart/2005/8/layout/pyramid2"/>
    <dgm:cxn modelId="{A10A1D49-9F85-4B4B-8BBD-E366153192AE}" type="presParOf" srcId="{2930177A-559E-47C0-AA20-DC312B5A2999}" destId="{B1BF4077-2175-43D3-8E23-B70AB19C4D66}" srcOrd="3" destOrd="0" presId="urn:microsoft.com/office/officeart/2005/8/layout/pyramid2"/>
    <dgm:cxn modelId="{02D489EB-39F1-4B24-97CD-108181D4353F}" type="presParOf" srcId="{2930177A-559E-47C0-AA20-DC312B5A2999}" destId="{4CEFC2E3-B19D-42E5-B9D6-ACBE24570619}" srcOrd="4" destOrd="0" presId="urn:microsoft.com/office/officeart/2005/8/layout/pyramid2"/>
    <dgm:cxn modelId="{269FB708-727B-4762-8AC5-8FF4C22ADD00}" type="presParOf" srcId="{2930177A-559E-47C0-AA20-DC312B5A2999}" destId="{1F497EE0-D262-4F22-9C9E-3785D2FB31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24F11-88F7-4097-B627-FA32BD16D1A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D3FB5-3553-41AE-B8ED-C36ADD1207E1}">
      <dgm:prSet phldrT="[Text]"/>
      <dgm:spPr>
        <a:solidFill>
          <a:srgbClr val="C2893F">
            <a:alpha val="90000"/>
          </a:srgbClr>
        </a:solidFill>
        <a:ln>
          <a:solidFill>
            <a:srgbClr val="D79B93"/>
          </a:solidFill>
        </a:ln>
      </dgm:spPr>
      <dgm:t>
        <a:bodyPr/>
        <a:lstStyle/>
        <a:p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legislation</a:t>
          </a:r>
          <a:endParaRPr lang="en-US" dirty="0"/>
        </a:p>
      </dgm:t>
    </dgm:pt>
    <dgm:pt modelId="{909C18C6-7171-4777-8547-0BAB830E210C}" type="parTrans" cxnId="{DB752527-4990-4F88-810A-D712EFAEA86A}">
      <dgm:prSet/>
      <dgm:spPr/>
      <dgm:t>
        <a:bodyPr/>
        <a:lstStyle/>
        <a:p>
          <a:endParaRPr lang="en-US"/>
        </a:p>
      </dgm:t>
    </dgm:pt>
    <dgm:pt modelId="{FAA6E172-3839-4D2F-8B9E-BACA7575A577}" type="sibTrans" cxnId="{DB752527-4990-4F88-810A-D712EFAEA86A}">
      <dgm:prSet/>
      <dgm:spPr/>
      <dgm:t>
        <a:bodyPr/>
        <a:lstStyle/>
        <a:p>
          <a:endParaRPr lang="en-US"/>
        </a:p>
      </dgm:t>
    </dgm:pt>
    <dgm:pt modelId="{9CF972B8-CD0F-46F5-B24E-36938E808759}">
      <dgm:prSet phldrT="[Text]"/>
      <dgm:spPr>
        <a:solidFill>
          <a:srgbClr val="D79B93">
            <a:alpha val="90000"/>
          </a:srgbClr>
        </a:solidFill>
        <a:ln>
          <a:solidFill>
            <a:srgbClr val="D79B93"/>
          </a:solidFill>
        </a:ln>
      </dgm:spPr>
      <dgm:t>
        <a:bodyPr/>
        <a:lstStyle/>
        <a:p>
          <a:r>
            <a:rPr lang="cs-CZ" dirty="0" err="1"/>
            <a:t>Sector</a:t>
          </a:r>
          <a:r>
            <a:rPr lang="cs-CZ" dirty="0"/>
            <a:t> level CB</a:t>
          </a:r>
          <a:endParaRPr lang="en-US" dirty="0"/>
        </a:p>
      </dgm:t>
    </dgm:pt>
    <dgm:pt modelId="{D96528B1-9562-4B9F-9BF4-BC13F48B9099}" type="parTrans" cxnId="{DCBC77CE-3256-42FC-8383-459183CC9BD2}">
      <dgm:prSet/>
      <dgm:spPr/>
      <dgm:t>
        <a:bodyPr/>
        <a:lstStyle/>
        <a:p>
          <a:endParaRPr lang="en-US"/>
        </a:p>
      </dgm:t>
    </dgm:pt>
    <dgm:pt modelId="{ADF4BEB8-7536-41D7-93F9-7323296FE74E}" type="sibTrans" cxnId="{DCBC77CE-3256-42FC-8383-459183CC9BD2}">
      <dgm:prSet/>
      <dgm:spPr/>
      <dgm:t>
        <a:bodyPr/>
        <a:lstStyle/>
        <a:p>
          <a:endParaRPr lang="en-US"/>
        </a:p>
      </dgm:t>
    </dgm:pt>
    <dgm:pt modelId="{36B4E555-4B10-4A70-AEA2-D01BF50AE2F1}">
      <dgm:prSet phldrT="[Text]"/>
      <dgm:spPr>
        <a:solidFill>
          <a:srgbClr val="C64242">
            <a:alpha val="90000"/>
          </a:srgbClr>
        </a:solidFill>
        <a:ln>
          <a:solidFill>
            <a:srgbClr val="C64242"/>
          </a:solidFill>
        </a:ln>
      </dgm:spPr>
      <dgm:t>
        <a:bodyPr/>
        <a:lstStyle/>
        <a:p>
          <a:r>
            <a:rPr lang="cs-CZ" dirty="0" err="1"/>
            <a:t>Company</a:t>
          </a:r>
          <a:r>
            <a:rPr lang="cs-CZ" dirty="0"/>
            <a:t> level CB</a:t>
          </a:r>
          <a:endParaRPr lang="en-US" dirty="0"/>
        </a:p>
      </dgm:t>
    </dgm:pt>
    <dgm:pt modelId="{3B34ADEC-DD05-49D4-BB1E-19DF7D038D59}" type="parTrans" cxnId="{26344E61-CA96-4BD5-9382-ED1E84A19560}">
      <dgm:prSet/>
      <dgm:spPr/>
      <dgm:t>
        <a:bodyPr/>
        <a:lstStyle/>
        <a:p>
          <a:endParaRPr lang="en-US"/>
        </a:p>
      </dgm:t>
    </dgm:pt>
    <dgm:pt modelId="{B57B4BAE-D3DE-48C8-9AFD-EEA496DF8F11}" type="sibTrans" cxnId="{26344E61-CA96-4BD5-9382-ED1E84A19560}">
      <dgm:prSet/>
      <dgm:spPr/>
      <dgm:t>
        <a:bodyPr/>
        <a:lstStyle/>
        <a:p>
          <a:endParaRPr lang="en-US"/>
        </a:p>
      </dgm:t>
    </dgm:pt>
    <dgm:pt modelId="{8E1D6428-B19E-4B5C-A27E-A19632ECB8F1}" type="pres">
      <dgm:prSet presAssocID="{0DD24F11-88F7-4097-B627-FA32BD16D1A1}" presName="compositeShape" presStyleCnt="0">
        <dgm:presLayoutVars>
          <dgm:dir/>
          <dgm:resizeHandles/>
        </dgm:presLayoutVars>
      </dgm:prSet>
      <dgm:spPr/>
    </dgm:pt>
    <dgm:pt modelId="{C1F048F0-84F4-43E9-8A8A-B7DAFF7BC230}" type="pres">
      <dgm:prSet presAssocID="{0DD24F11-88F7-4097-B627-FA32BD16D1A1}" presName="pyramid" presStyleLbl="node1" presStyleIdx="0" presStyleCnt="1" custScaleX="122439"/>
      <dgm:spPr>
        <a:solidFill>
          <a:schemeClr val="bg1">
            <a:lumMod val="85000"/>
          </a:schemeClr>
        </a:solidFill>
      </dgm:spPr>
    </dgm:pt>
    <dgm:pt modelId="{2930177A-559E-47C0-AA20-DC312B5A2999}" type="pres">
      <dgm:prSet presAssocID="{0DD24F11-88F7-4097-B627-FA32BD16D1A1}" presName="theList" presStyleCnt="0"/>
      <dgm:spPr/>
    </dgm:pt>
    <dgm:pt modelId="{7E5B8DB0-6122-454D-9A4A-1BCFB80E5950}" type="pres">
      <dgm:prSet presAssocID="{814D3FB5-3553-41AE-B8ED-C36ADD1207E1}" presName="aNode" presStyleLbl="fgAcc1" presStyleIdx="0" presStyleCnt="3" custScaleX="144056" custLinFactNeighborX="-46623" custLinFactNeighborY="21126">
        <dgm:presLayoutVars>
          <dgm:bulletEnabled val="1"/>
        </dgm:presLayoutVars>
      </dgm:prSet>
      <dgm:spPr/>
    </dgm:pt>
    <dgm:pt modelId="{F6EE1DC9-DF84-4F8D-95C9-C9F47D00F802}" type="pres">
      <dgm:prSet presAssocID="{814D3FB5-3553-41AE-B8ED-C36ADD1207E1}" presName="aSpace" presStyleCnt="0"/>
      <dgm:spPr/>
    </dgm:pt>
    <dgm:pt modelId="{C417248B-F4D2-4887-8379-BA4817A7F2F5}" type="pres">
      <dgm:prSet presAssocID="{9CF972B8-CD0F-46F5-B24E-36938E808759}" presName="aNode" presStyleLbl="fgAcc1" presStyleIdx="1" presStyleCnt="3" custScaleX="63281" custLinFactNeighborX="-42952" custLinFactNeighborY="88957">
        <dgm:presLayoutVars>
          <dgm:bulletEnabled val="1"/>
        </dgm:presLayoutVars>
      </dgm:prSet>
      <dgm:spPr/>
    </dgm:pt>
    <dgm:pt modelId="{B1BF4077-2175-43D3-8E23-B70AB19C4D66}" type="pres">
      <dgm:prSet presAssocID="{9CF972B8-CD0F-46F5-B24E-36938E808759}" presName="aSpace" presStyleCnt="0"/>
      <dgm:spPr/>
    </dgm:pt>
    <dgm:pt modelId="{4CEFC2E3-B19D-42E5-B9D6-ACBE24570619}" type="pres">
      <dgm:prSet presAssocID="{36B4E555-4B10-4A70-AEA2-D01BF50AE2F1}" presName="aNode" presStyleLbl="fgAcc1" presStyleIdx="2" presStyleCnt="3" custScaleX="164859" custLinFactY="13820" custLinFactNeighborX="-41980" custLinFactNeighborY="100000">
        <dgm:presLayoutVars>
          <dgm:bulletEnabled val="1"/>
        </dgm:presLayoutVars>
      </dgm:prSet>
      <dgm:spPr/>
    </dgm:pt>
    <dgm:pt modelId="{1F497EE0-D262-4F22-9C9E-3785D2FB31B5}" type="pres">
      <dgm:prSet presAssocID="{36B4E555-4B10-4A70-AEA2-D01BF50AE2F1}" presName="aSpace" presStyleCnt="0"/>
      <dgm:spPr/>
    </dgm:pt>
  </dgm:ptLst>
  <dgm:cxnLst>
    <dgm:cxn modelId="{DB752527-4990-4F88-810A-D712EFAEA86A}" srcId="{0DD24F11-88F7-4097-B627-FA32BD16D1A1}" destId="{814D3FB5-3553-41AE-B8ED-C36ADD1207E1}" srcOrd="0" destOrd="0" parTransId="{909C18C6-7171-4777-8547-0BAB830E210C}" sibTransId="{FAA6E172-3839-4D2F-8B9E-BACA7575A577}"/>
    <dgm:cxn modelId="{8FC07739-162E-4944-A5FC-2F3C8F3F2E9E}" type="presOf" srcId="{814D3FB5-3553-41AE-B8ED-C36ADD1207E1}" destId="{7E5B8DB0-6122-454D-9A4A-1BCFB80E5950}" srcOrd="0" destOrd="0" presId="urn:microsoft.com/office/officeart/2005/8/layout/pyramid2"/>
    <dgm:cxn modelId="{26344E61-CA96-4BD5-9382-ED1E84A19560}" srcId="{0DD24F11-88F7-4097-B627-FA32BD16D1A1}" destId="{36B4E555-4B10-4A70-AEA2-D01BF50AE2F1}" srcOrd="2" destOrd="0" parTransId="{3B34ADEC-DD05-49D4-BB1E-19DF7D038D59}" sibTransId="{B57B4BAE-D3DE-48C8-9AFD-EEA496DF8F11}"/>
    <dgm:cxn modelId="{68F591A9-66A6-4A2A-9079-B55993441F23}" type="presOf" srcId="{9CF972B8-CD0F-46F5-B24E-36938E808759}" destId="{C417248B-F4D2-4887-8379-BA4817A7F2F5}" srcOrd="0" destOrd="0" presId="urn:microsoft.com/office/officeart/2005/8/layout/pyramid2"/>
    <dgm:cxn modelId="{703B61C1-A8BC-49B0-8B16-F951ED647C0D}" type="presOf" srcId="{36B4E555-4B10-4A70-AEA2-D01BF50AE2F1}" destId="{4CEFC2E3-B19D-42E5-B9D6-ACBE24570619}" srcOrd="0" destOrd="0" presId="urn:microsoft.com/office/officeart/2005/8/layout/pyramid2"/>
    <dgm:cxn modelId="{C605CDC4-CF03-475E-A4D9-419404143923}" type="presOf" srcId="{0DD24F11-88F7-4097-B627-FA32BD16D1A1}" destId="{8E1D6428-B19E-4B5C-A27E-A19632ECB8F1}" srcOrd="0" destOrd="0" presId="urn:microsoft.com/office/officeart/2005/8/layout/pyramid2"/>
    <dgm:cxn modelId="{DCBC77CE-3256-42FC-8383-459183CC9BD2}" srcId="{0DD24F11-88F7-4097-B627-FA32BD16D1A1}" destId="{9CF972B8-CD0F-46F5-B24E-36938E808759}" srcOrd="1" destOrd="0" parTransId="{D96528B1-9562-4B9F-9BF4-BC13F48B9099}" sibTransId="{ADF4BEB8-7536-41D7-93F9-7323296FE74E}"/>
    <dgm:cxn modelId="{5EB49F46-DAE1-46BD-9778-2257E12B8883}" type="presParOf" srcId="{8E1D6428-B19E-4B5C-A27E-A19632ECB8F1}" destId="{C1F048F0-84F4-43E9-8A8A-B7DAFF7BC230}" srcOrd="0" destOrd="0" presId="urn:microsoft.com/office/officeart/2005/8/layout/pyramid2"/>
    <dgm:cxn modelId="{15EA673F-1D17-4AAC-BA0D-2AACB45A4F5A}" type="presParOf" srcId="{8E1D6428-B19E-4B5C-A27E-A19632ECB8F1}" destId="{2930177A-559E-47C0-AA20-DC312B5A2999}" srcOrd="1" destOrd="0" presId="urn:microsoft.com/office/officeart/2005/8/layout/pyramid2"/>
    <dgm:cxn modelId="{F5AA1B9F-D904-42AD-88C2-82163B917F2D}" type="presParOf" srcId="{2930177A-559E-47C0-AA20-DC312B5A2999}" destId="{7E5B8DB0-6122-454D-9A4A-1BCFB80E5950}" srcOrd="0" destOrd="0" presId="urn:microsoft.com/office/officeart/2005/8/layout/pyramid2"/>
    <dgm:cxn modelId="{3B50881D-629F-4B5D-AEE1-B094BD0ED446}" type="presParOf" srcId="{2930177A-559E-47C0-AA20-DC312B5A2999}" destId="{F6EE1DC9-DF84-4F8D-95C9-C9F47D00F802}" srcOrd="1" destOrd="0" presId="urn:microsoft.com/office/officeart/2005/8/layout/pyramid2"/>
    <dgm:cxn modelId="{0A3594B0-C6B9-44EC-B863-7EDE64FBE624}" type="presParOf" srcId="{2930177A-559E-47C0-AA20-DC312B5A2999}" destId="{C417248B-F4D2-4887-8379-BA4817A7F2F5}" srcOrd="2" destOrd="0" presId="urn:microsoft.com/office/officeart/2005/8/layout/pyramid2"/>
    <dgm:cxn modelId="{A10A1D49-9F85-4B4B-8BBD-E366153192AE}" type="presParOf" srcId="{2930177A-559E-47C0-AA20-DC312B5A2999}" destId="{B1BF4077-2175-43D3-8E23-B70AB19C4D66}" srcOrd="3" destOrd="0" presId="urn:microsoft.com/office/officeart/2005/8/layout/pyramid2"/>
    <dgm:cxn modelId="{02D489EB-39F1-4B24-97CD-108181D4353F}" type="presParOf" srcId="{2930177A-559E-47C0-AA20-DC312B5A2999}" destId="{4CEFC2E3-B19D-42E5-B9D6-ACBE24570619}" srcOrd="4" destOrd="0" presId="urn:microsoft.com/office/officeart/2005/8/layout/pyramid2"/>
    <dgm:cxn modelId="{269FB708-727B-4762-8AC5-8FF4C22ADD00}" type="presParOf" srcId="{2930177A-559E-47C0-AA20-DC312B5A2999}" destId="{1F497EE0-D262-4F22-9C9E-3785D2FB31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D24F11-88F7-4097-B627-FA32BD16D1A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D3FB5-3553-41AE-B8ED-C36ADD1207E1}">
      <dgm:prSet phldrT="[Text]"/>
      <dgm:spPr>
        <a:solidFill>
          <a:srgbClr val="C2893F">
            <a:alpha val="90000"/>
          </a:srgbClr>
        </a:solidFill>
        <a:ln>
          <a:solidFill>
            <a:srgbClr val="D79B93"/>
          </a:solidFill>
        </a:ln>
      </dgm:spPr>
      <dgm:t>
        <a:bodyPr/>
        <a:lstStyle/>
        <a:p>
          <a:r>
            <a:rPr lang="cs-CZ" dirty="0" err="1"/>
            <a:t>National</a:t>
          </a:r>
          <a:r>
            <a:rPr lang="cs-CZ" dirty="0"/>
            <a:t> </a:t>
          </a:r>
          <a:r>
            <a:rPr lang="cs-CZ" dirty="0" err="1"/>
            <a:t>legislation</a:t>
          </a:r>
          <a:endParaRPr lang="en-US" dirty="0"/>
        </a:p>
      </dgm:t>
    </dgm:pt>
    <dgm:pt modelId="{909C18C6-7171-4777-8547-0BAB830E210C}" type="parTrans" cxnId="{DB752527-4990-4F88-810A-D712EFAEA86A}">
      <dgm:prSet/>
      <dgm:spPr/>
      <dgm:t>
        <a:bodyPr/>
        <a:lstStyle/>
        <a:p>
          <a:endParaRPr lang="en-US"/>
        </a:p>
      </dgm:t>
    </dgm:pt>
    <dgm:pt modelId="{FAA6E172-3839-4D2F-8B9E-BACA7575A577}" type="sibTrans" cxnId="{DB752527-4990-4F88-810A-D712EFAEA86A}">
      <dgm:prSet/>
      <dgm:spPr/>
      <dgm:t>
        <a:bodyPr/>
        <a:lstStyle/>
        <a:p>
          <a:endParaRPr lang="en-US"/>
        </a:p>
      </dgm:t>
    </dgm:pt>
    <dgm:pt modelId="{9CF972B8-CD0F-46F5-B24E-36938E808759}">
      <dgm:prSet phldrT="[Text]"/>
      <dgm:spPr>
        <a:solidFill>
          <a:srgbClr val="D79B93">
            <a:alpha val="90000"/>
          </a:srgbClr>
        </a:solidFill>
        <a:ln>
          <a:solidFill>
            <a:srgbClr val="D79B93"/>
          </a:solidFill>
        </a:ln>
      </dgm:spPr>
      <dgm:t>
        <a:bodyPr/>
        <a:lstStyle/>
        <a:p>
          <a:r>
            <a:rPr lang="cs-CZ" dirty="0" err="1"/>
            <a:t>Sector</a:t>
          </a:r>
          <a:r>
            <a:rPr lang="cs-CZ" dirty="0"/>
            <a:t> level CB</a:t>
          </a:r>
          <a:endParaRPr lang="en-US" dirty="0"/>
        </a:p>
      </dgm:t>
    </dgm:pt>
    <dgm:pt modelId="{D96528B1-9562-4B9F-9BF4-BC13F48B9099}" type="parTrans" cxnId="{DCBC77CE-3256-42FC-8383-459183CC9BD2}">
      <dgm:prSet/>
      <dgm:spPr/>
      <dgm:t>
        <a:bodyPr/>
        <a:lstStyle/>
        <a:p>
          <a:endParaRPr lang="en-US"/>
        </a:p>
      </dgm:t>
    </dgm:pt>
    <dgm:pt modelId="{ADF4BEB8-7536-41D7-93F9-7323296FE74E}" type="sibTrans" cxnId="{DCBC77CE-3256-42FC-8383-459183CC9BD2}">
      <dgm:prSet/>
      <dgm:spPr/>
      <dgm:t>
        <a:bodyPr/>
        <a:lstStyle/>
        <a:p>
          <a:endParaRPr lang="en-US"/>
        </a:p>
      </dgm:t>
    </dgm:pt>
    <dgm:pt modelId="{36B4E555-4B10-4A70-AEA2-D01BF50AE2F1}">
      <dgm:prSet phldrT="[Text]"/>
      <dgm:spPr>
        <a:solidFill>
          <a:srgbClr val="C64242">
            <a:alpha val="90000"/>
          </a:srgbClr>
        </a:solidFill>
        <a:ln>
          <a:solidFill>
            <a:srgbClr val="C64242"/>
          </a:solidFill>
        </a:ln>
      </dgm:spPr>
      <dgm:t>
        <a:bodyPr/>
        <a:lstStyle/>
        <a:p>
          <a:r>
            <a:rPr lang="cs-CZ" dirty="0" err="1"/>
            <a:t>Company</a:t>
          </a:r>
          <a:r>
            <a:rPr lang="cs-CZ" dirty="0"/>
            <a:t> level CB</a:t>
          </a:r>
          <a:endParaRPr lang="en-US" dirty="0"/>
        </a:p>
      </dgm:t>
    </dgm:pt>
    <dgm:pt modelId="{3B34ADEC-DD05-49D4-BB1E-19DF7D038D59}" type="parTrans" cxnId="{26344E61-CA96-4BD5-9382-ED1E84A19560}">
      <dgm:prSet/>
      <dgm:spPr/>
      <dgm:t>
        <a:bodyPr/>
        <a:lstStyle/>
        <a:p>
          <a:endParaRPr lang="en-US"/>
        </a:p>
      </dgm:t>
    </dgm:pt>
    <dgm:pt modelId="{B57B4BAE-D3DE-48C8-9AFD-EEA496DF8F11}" type="sibTrans" cxnId="{26344E61-CA96-4BD5-9382-ED1E84A19560}">
      <dgm:prSet/>
      <dgm:spPr/>
      <dgm:t>
        <a:bodyPr/>
        <a:lstStyle/>
        <a:p>
          <a:endParaRPr lang="en-US"/>
        </a:p>
      </dgm:t>
    </dgm:pt>
    <dgm:pt modelId="{8E1D6428-B19E-4B5C-A27E-A19632ECB8F1}" type="pres">
      <dgm:prSet presAssocID="{0DD24F11-88F7-4097-B627-FA32BD16D1A1}" presName="compositeShape" presStyleCnt="0">
        <dgm:presLayoutVars>
          <dgm:dir/>
          <dgm:resizeHandles/>
        </dgm:presLayoutVars>
      </dgm:prSet>
      <dgm:spPr/>
    </dgm:pt>
    <dgm:pt modelId="{C1F048F0-84F4-43E9-8A8A-B7DAFF7BC230}" type="pres">
      <dgm:prSet presAssocID="{0DD24F11-88F7-4097-B627-FA32BD16D1A1}" presName="pyramid" presStyleLbl="node1" presStyleIdx="0" presStyleCnt="1" custScaleX="122439"/>
      <dgm:spPr>
        <a:solidFill>
          <a:schemeClr val="bg1">
            <a:lumMod val="85000"/>
          </a:schemeClr>
        </a:solidFill>
      </dgm:spPr>
    </dgm:pt>
    <dgm:pt modelId="{2930177A-559E-47C0-AA20-DC312B5A2999}" type="pres">
      <dgm:prSet presAssocID="{0DD24F11-88F7-4097-B627-FA32BD16D1A1}" presName="theList" presStyleCnt="0"/>
      <dgm:spPr/>
    </dgm:pt>
    <dgm:pt modelId="{7E5B8DB0-6122-454D-9A4A-1BCFB80E5950}" type="pres">
      <dgm:prSet presAssocID="{814D3FB5-3553-41AE-B8ED-C36ADD1207E1}" presName="aNode" presStyleLbl="fgAcc1" presStyleIdx="0" presStyleCnt="3" custScaleX="134265" custLinFactNeighborX="-46623" custLinFactNeighborY="21126">
        <dgm:presLayoutVars>
          <dgm:bulletEnabled val="1"/>
        </dgm:presLayoutVars>
      </dgm:prSet>
      <dgm:spPr/>
    </dgm:pt>
    <dgm:pt modelId="{F6EE1DC9-DF84-4F8D-95C9-C9F47D00F802}" type="pres">
      <dgm:prSet presAssocID="{814D3FB5-3553-41AE-B8ED-C36ADD1207E1}" presName="aSpace" presStyleCnt="0"/>
      <dgm:spPr/>
    </dgm:pt>
    <dgm:pt modelId="{C417248B-F4D2-4887-8379-BA4817A7F2F5}" type="pres">
      <dgm:prSet presAssocID="{9CF972B8-CD0F-46F5-B24E-36938E808759}" presName="aNode" presStyleLbl="fgAcc1" presStyleIdx="1" presStyleCnt="3" custScaleX="60417" custLinFactNeighborX="-42952" custLinFactNeighborY="88957">
        <dgm:presLayoutVars>
          <dgm:bulletEnabled val="1"/>
        </dgm:presLayoutVars>
      </dgm:prSet>
      <dgm:spPr/>
    </dgm:pt>
    <dgm:pt modelId="{B1BF4077-2175-43D3-8E23-B70AB19C4D66}" type="pres">
      <dgm:prSet presAssocID="{9CF972B8-CD0F-46F5-B24E-36938E808759}" presName="aSpace" presStyleCnt="0"/>
      <dgm:spPr/>
    </dgm:pt>
    <dgm:pt modelId="{4CEFC2E3-B19D-42E5-B9D6-ACBE24570619}" type="pres">
      <dgm:prSet presAssocID="{36B4E555-4B10-4A70-AEA2-D01BF50AE2F1}" presName="aNode" presStyleLbl="fgAcc1" presStyleIdx="2" presStyleCnt="3" custScaleX="164859" custLinFactY="13820" custLinFactNeighborX="-41980" custLinFactNeighborY="100000">
        <dgm:presLayoutVars>
          <dgm:bulletEnabled val="1"/>
        </dgm:presLayoutVars>
      </dgm:prSet>
      <dgm:spPr/>
    </dgm:pt>
    <dgm:pt modelId="{1F497EE0-D262-4F22-9C9E-3785D2FB31B5}" type="pres">
      <dgm:prSet presAssocID="{36B4E555-4B10-4A70-AEA2-D01BF50AE2F1}" presName="aSpace" presStyleCnt="0"/>
      <dgm:spPr/>
    </dgm:pt>
  </dgm:ptLst>
  <dgm:cxnLst>
    <dgm:cxn modelId="{DB752527-4990-4F88-810A-D712EFAEA86A}" srcId="{0DD24F11-88F7-4097-B627-FA32BD16D1A1}" destId="{814D3FB5-3553-41AE-B8ED-C36ADD1207E1}" srcOrd="0" destOrd="0" parTransId="{909C18C6-7171-4777-8547-0BAB830E210C}" sibTransId="{FAA6E172-3839-4D2F-8B9E-BACA7575A577}"/>
    <dgm:cxn modelId="{8FC07739-162E-4944-A5FC-2F3C8F3F2E9E}" type="presOf" srcId="{814D3FB5-3553-41AE-B8ED-C36ADD1207E1}" destId="{7E5B8DB0-6122-454D-9A4A-1BCFB80E5950}" srcOrd="0" destOrd="0" presId="urn:microsoft.com/office/officeart/2005/8/layout/pyramid2"/>
    <dgm:cxn modelId="{26344E61-CA96-4BD5-9382-ED1E84A19560}" srcId="{0DD24F11-88F7-4097-B627-FA32BD16D1A1}" destId="{36B4E555-4B10-4A70-AEA2-D01BF50AE2F1}" srcOrd="2" destOrd="0" parTransId="{3B34ADEC-DD05-49D4-BB1E-19DF7D038D59}" sibTransId="{B57B4BAE-D3DE-48C8-9AFD-EEA496DF8F11}"/>
    <dgm:cxn modelId="{68F591A9-66A6-4A2A-9079-B55993441F23}" type="presOf" srcId="{9CF972B8-CD0F-46F5-B24E-36938E808759}" destId="{C417248B-F4D2-4887-8379-BA4817A7F2F5}" srcOrd="0" destOrd="0" presId="urn:microsoft.com/office/officeart/2005/8/layout/pyramid2"/>
    <dgm:cxn modelId="{703B61C1-A8BC-49B0-8B16-F951ED647C0D}" type="presOf" srcId="{36B4E555-4B10-4A70-AEA2-D01BF50AE2F1}" destId="{4CEFC2E3-B19D-42E5-B9D6-ACBE24570619}" srcOrd="0" destOrd="0" presId="urn:microsoft.com/office/officeart/2005/8/layout/pyramid2"/>
    <dgm:cxn modelId="{C605CDC4-CF03-475E-A4D9-419404143923}" type="presOf" srcId="{0DD24F11-88F7-4097-B627-FA32BD16D1A1}" destId="{8E1D6428-B19E-4B5C-A27E-A19632ECB8F1}" srcOrd="0" destOrd="0" presId="urn:microsoft.com/office/officeart/2005/8/layout/pyramid2"/>
    <dgm:cxn modelId="{DCBC77CE-3256-42FC-8383-459183CC9BD2}" srcId="{0DD24F11-88F7-4097-B627-FA32BD16D1A1}" destId="{9CF972B8-CD0F-46F5-B24E-36938E808759}" srcOrd="1" destOrd="0" parTransId="{D96528B1-9562-4B9F-9BF4-BC13F48B9099}" sibTransId="{ADF4BEB8-7536-41D7-93F9-7323296FE74E}"/>
    <dgm:cxn modelId="{5EB49F46-DAE1-46BD-9778-2257E12B8883}" type="presParOf" srcId="{8E1D6428-B19E-4B5C-A27E-A19632ECB8F1}" destId="{C1F048F0-84F4-43E9-8A8A-B7DAFF7BC230}" srcOrd="0" destOrd="0" presId="urn:microsoft.com/office/officeart/2005/8/layout/pyramid2"/>
    <dgm:cxn modelId="{15EA673F-1D17-4AAC-BA0D-2AACB45A4F5A}" type="presParOf" srcId="{8E1D6428-B19E-4B5C-A27E-A19632ECB8F1}" destId="{2930177A-559E-47C0-AA20-DC312B5A2999}" srcOrd="1" destOrd="0" presId="urn:microsoft.com/office/officeart/2005/8/layout/pyramid2"/>
    <dgm:cxn modelId="{F5AA1B9F-D904-42AD-88C2-82163B917F2D}" type="presParOf" srcId="{2930177A-559E-47C0-AA20-DC312B5A2999}" destId="{7E5B8DB0-6122-454D-9A4A-1BCFB80E5950}" srcOrd="0" destOrd="0" presId="urn:microsoft.com/office/officeart/2005/8/layout/pyramid2"/>
    <dgm:cxn modelId="{3B50881D-629F-4B5D-AEE1-B094BD0ED446}" type="presParOf" srcId="{2930177A-559E-47C0-AA20-DC312B5A2999}" destId="{F6EE1DC9-DF84-4F8D-95C9-C9F47D00F802}" srcOrd="1" destOrd="0" presId="urn:microsoft.com/office/officeart/2005/8/layout/pyramid2"/>
    <dgm:cxn modelId="{0A3594B0-C6B9-44EC-B863-7EDE64FBE624}" type="presParOf" srcId="{2930177A-559E-47C0-AA20-DC312B5A2999}" destId="{C417248B-F4D2-4887-8379-BA4817A7F2F5}" srcOrd="2" destOrd="0" presId="urn:microsoft.com/office/officeart/2005/8/layout/pyramid2"/>
    <dgm:cxn modelId="{A10A1D49-9F85-4B4B-8BBD-E366153192AE}" type="presParOf" srcId="{2930177A-559E-47C0-AA20-DC312B5A2999}" destId="{B1BF4077-2175-43D3-8E23-B70AB19C4D66}" srcOrd="3" destOrd="0" presId="urn:microsoft.com/office/officeart/2005/8/layout/pyramid2"/>
    <dgm:cxn modelId="{02D489EB-39F1-4B24-97CD-108181D4353F}" type="presParOf" srcId="{2930177A-559E-47C0-AA20-DC312B5A2999}" destId="{4CEFC2E3-B19D-42E5-B9D6-ACBE24570619}" srcOrd="4" destOrd="0" presId="urn:microsoft.com/office/officeart/2005/8/layout/pyramid2"/>
    <dgm:cxn modelId="{269FB708-727B-4762-8AC5-8FF4C22ADD00}" type="presParOf" srcId="{2930177A-559E-47C0-AA20-DC312B5A2999}" destId="{1F497EE0-D262-4F22-9C9E-3785D2FB31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3209-A145-4E20-8D77-6575CA55FA42}">
      <dsp:nvSpPr>
        <dsp:cNvPr id="0" name=""/>
        <dsp:cNvSpPr/>
      </dsp:nvSpPr>
      <dsp:spPr>
        <a:xfrm>
          <a:off x="1926892" y="0"/>
          <a:ext cx="1817521" cy="1346949"/>
        </a:xfrm>
        <a:prstGeom prst="trapezoid">
          <a:avLst>
            <a:gd name="adj" fmla="val 70175"/>
          </a:avLst>
        </a:prstGeom>
        <a:solidFill>
          <a:srgbClr val="C28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National</a:t>
          </a:r>
          <a:r>
            <a:rPr lang="cs-CZ" sz="2400" kern="1200" dirty="0"/>
            <a:t> </a:t>
          </a:r>
          <a:r>
            <a:rPr lang="cs-CZ" sz="2400" kern="1200" dirty="0" err="1"/>
            <a:t>consultation</a:t>
          </a:r>
          <a:endParaRPr lang="en-US" sz="2400" kern="1200" dirty="0"/>
        </a:p>
      </dsp:txBody>
      <dsp:txXfrm>
        <a:off x="1926892" y="0"/>
        <a:ext cx="1817521" cy="1346949"/>
      </dsp:txXfrm>
    </dsp:sp>
    <dsp:sp modelId="{79412E75-45D9-40FF-9A73-D2B6463FDF8A}">
      <dsp:nvSpPr>
        <dsp:cNvPr id="0" name=""/>
        <dsp:cNvSpPr/>
      </dsp:nvSpPr>
      <dsp:spPr>
        <a:xfrm>
          <a:off x="945217" y="1346949"/>
          <a:ext cx="3780870" cy="1346949"/>
        </a:xfrm>
        <a:prstGeom prst="trapezoid">
          <a:avLst>
            <a:gd name="adj" fmla="val 70175"/>
          </a:avLst>
        </a:prstGeom>
        <a:solidFill>
          <a:srgbClr val="D79B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Sector</a:t>
          </a:r>
          <a:r>
            <a:rPr lang="cs-CZ" sz="2400" kern="1200" dirty="0"/>
            <a:t> level (</a:t>
          </a:r>
          <a:r>
            <a:rPr lang="cs-CZ" sz="2400" kern="1200" dirty="0" err="1"/>
            <a:t>multi-employer</a:t>
          </a:r>
          <a:r>
            <a:rPr lang="cs-CZ" sz="2400" kern="1200" dirty="0"/>
            <a:t> CB)</a:t>
          </a:r>
          <a:endParaRPr lang="en-US" sz="2400" kern="1200" dirty="0"/>
        </a:p>
      </dsp:txBody>
      <dsp:txXfrm>
        <a:off x="1606870" y="1346949"/>
        <a:ext cx="2457565" cy="1346949"/>
      </dsp:txXfrm>
    </dsp:sp>
    <dsp:sp modelId="{25A5868A-E6B1-4AE0-ABC9-86129D291415}">
      <dsp:nvSpPr>
        <dsp:cNvPr id="0" name=""/>
        <dsp:cNvSpPr/>
      </dsp:nvSpPr>
      <dsp:spPr>
        <a:xfrm>
          <a:off x="0" y="2693899"/>
          <a:ext cx="5671306" cy="1346949"/>
        </a:xfrm>
        <a:prstGeom prst="trapezoid">
          <a:avLst>
            <a:gd name="adj" fmla="val 70175"/>
          </a:avLst>
        </a:prstGeom>
        <a:solidFill>
          <a:srgbClr val="C64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Company</a:t>
          </a:r>
          <a:r>
            <a:rPr lang="cs-CZ" sz="2400" kern="1200" dirty="0"/>
            <a:t> level CB</a:t>
          </a:r>
          <a:endParaRPr lang="en-US" sz="2400" kern="1200" dirty="0"/>
        </a:p>
      </dsp:txBody>
      <dsp:txXfrm>
        <a:off x="992478" y="2693899"/>
        <a:ext cx="3686348" cy="1346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3209-A145-4E20-8D77-6575CA55FA42}">
      <dsp:nvSpPr>
        <dsp:cNvPr id="0" name=""/>
        <dsp:cNvSpPr/>
      </dsp:nvSpPr>
      <dsp:spPr>
        <a:xfrm>
          <a:off x="1890435" y="0"/>
          <a:ext cx="1890435" cy="1346949"/>
        </a:xfrm>
        <a:prstGeom prst="trapezoid">
          <a:avLst>
            <a:gd name="adj" fmla="val 70175"/>
          </a:avLst>
        </a:prstGeom>
        <a:solidFill>
          <a:srgbClr val="C28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National</a:t>
          </a:r>
          <a:r>
            <a:rPr lang="cs-CZ" sz="2800" kern="1200" dirty="0"/>
            <a:t> level</a:t>
          </a:r>
          <a:endParaRPr lang="en-US" sz="2800" kern="1200" dirty="0"/>
        </a:p>
      </dsp:txBody>
      <dsp:txXfrm>
        <a:off x="1890435" y="0"/>
        <a:ext cx="1890435" cy="1346949"/>
      </dsp:txXfrm>
    </dsp:sp>
    <dsp:sp modelId="{79412E75-45D9-40FF-9A73-D2B6463FDF8A}">
      <dsp:nvSpPr>
        <dsp:cNvPr id="0" name=""/>
        <dsp:cNvSpPr/>
      </dsp:nvSpPr>
      <dsp:spPr>
        <a:xfrm>
          <a:off x="945217" y="1346949"/>
          <a:ext cx="3780870" cy="1346949"/>
        </a:xfrm>
        <a:prstGeom prst="trapezoid">
          <a:avLst>
            <a:gd name="adj" fmla="val 70175"/>
          </a:avLst>
        </a:prstGeom>
        <a:solidFill>
          <a:srgbClr val="D79B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Sector</a:t>
          </a:r>
          <a:r>
            <a:rPr lang="cs-CZ" sz="3000" kern="1200" dirty="0"/>
            <a:t> level (</a:t>
          </a:r>
          <a:r>
            <a:rPr lang="cs-CZ" sz="3000" kern="1200" dirty="0" err="1"/>
            <a:t>multi-employer</a:t>
          </a:r>
          <a:r>
            <a:rPr lang="cs-CZ" sz="3000" kern="1200" dirty="0"/>
            <a:t> CB)</a:t>
          </a:r>
          <a:endParaRPr lang="en-US" sz="3000" kern="1200" dirty="0"/>
        </a:p>
      </dsp:txBody>
      <dsp:txXfrm>
        <a:off x="1606870" y="1346949"/>
        <a:ext cx="2457565" cy="1346949"/>
      </dsp:txXfrm>
    </dsp:sp>
    <dsp:sp modelId="{25A5868A-E6B1-4AE0-ABC9-86129D291415}">
      <dsp:nvSpPr>
        <dsp:cNvPr id="0" name=""/>
        <dsp:cNvSpPr/>
      </dsp:nvSpPr>
      <dsp:spPr>
        <a:xfrm>
          <a:off x="0" y="2693899"/>
          <a:ext cx="5671306" cy="1346949"/>
        </a:xfrm>
        <a:prstGeom prst="trapezoid">
          <a:avLst>
            <a:gd name="adj" fmla="val 70175"/>
          </a:avLst>
        </a:prstGeom>
        <a:solidFill>
          <a:srgbClr val="C64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Company</a:t>
          </a:r>
          <a:r>
            <a:rPr lang="cs-CZ" sz="3000" kern="1200" dirty="0"/>
            <a:t> level CB</a:t>
          </a:r>
          <a:endParaRPr lang="en-US" sz="3000" kern="1200" dirty="0"/>
        </a:p>
      </dsp:txBody>
      <dsp:txXfrm>
        <a:off x="992478" y="2693899"/>
        <a:ext cx="3686348" cy="1346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3209-A145-4E20-8D77-6575CA55FA42}">
      <dsp:nvSpPr>
        <dsp:cNvPr id="0" name=""/>
        <dsp:cNvSpPr/>
      </dsp:nvSpPr>
      <dsp:spPr>
        <a:xfrm>
          <a:off x="1890435" y="0"/>
          <a:ext cx="1890435" cy="1346949"/>
        </a:xfrm>
        <a:prstGeom prst="trapezoid">
          <a:avLst>
            <a:gd name="adj" fmla="val 70175"/>
          </a:avLst>
        </a:prstGeom>
        <a:solidFill>
          <a:srgbClr val="C28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National</a:t>
          </a:r>
          <a:endParaRPr lang="cs-CZ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level</a:t>
          </a:r>
          <a:endParaRPr lang="en-US" sz="2800" kern="1200" dirty="0"/>
        </a:p>
      </dsp:txBody>
      <dsp:txXfrm>
        <a:off x="1890435" y="0"/>
        <a:ext cx="1890435" cy="1346949"/>
      </dsp:txXfrm>
    </dsp:sp>
    <dsp:sp modelId="{79412E75-45D9-40FF-9A73-D2B6463FDF8A}">
      <dsp:nvSpPr>
        <dsp:cNvPr id="0" name=""/>
        <dsp:cNvSpPr/>
      </dsp:nvSpPr>
      <dsp:spPr>
        <a:xfrm>
          <a:off x="945217" y="1346949"/>
          <a:ext cx="3780870" cy="1346949"/>
        </a:xfrm>
        <a:prstGeom prst="trapezoid">
          <a:avLst>
            <a:gd name="adj" fmla="val 70175"/>
          </a:avLst>
        </a:prstGeom>
        <a:solidFill>
          <a:srgbClr val="D79B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Sector</a:t>
          </a:r>
          <a:r>
            <a:rPr lang="cs-CZ" sz="3000" kern="1200" dirty="0"/>
            <a:t> level (</a:t>
          </a:r>
          <a:r>
            <a:rPr lang="cs-CZ" sz="3000" kern="1200" dirty="0" err="1"/>
            <a:t>multi-employer</a:t>
          </a:r>
          <a:r>
            <a:rPr lang="cs-CZ" sz="3000" kern="1200" dirty="0"/>
            <a:t> CB)</a:t>
          </a:r>
          <a:endParaRPr lang="en-US" sz="3000" kern="1200" dirty="0"/>
        </a:p>
      </dsp:txBody>
      <dsp:txXfrm>
        <a:off x="1606870" y="1346949"/>
        <a:ext cx="2457565" cy="1346949"/>
      </dsp:txXfrm>
    </dsp:sp>
    <dsp:sp modelId="{25A5868A-E6B1-4AE0-ABC9-86129D291415}">
      <dsp:nvSpPr>
        <dsp:cNvPr id="0" name=""/>
        <dsp:cNvSpPr/>
      </dsp:nvSpPr>
      <dsp:spPr>
        <a:xfrm>
          <a:off x="0" y="2693899"/>
          <a:ext cx="5671306" cy="1346949"/>
        </a:xfrm>
        <a:prstGeom prst="trapezoid">
          <a:avLst>
            <a:gd name="adj" fmla="val 70175"/>
          </a:avLst>
        </a:prstGeom>
        <a:solidFill>
          <a:srgbClr val="C64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Company</a:t>
          </a:r>
          <a:r>
            <a:rPr lang="cs-CZ" sz="3000" kern="1200" dirty="0"/>
            <a:t> level CB</a:t>
          </a:r>
          <a:endParaRPr lang="en-US" sz="3000" kern="1200" dirty="0"/>
        </a:p>
      </dsp:txBody>
      <dsp:txXfrm>
        <a:off x="992478" y="2693899"/>
        <a:ext cx="3686348" cy="1346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D3209-A145-4E20-8D77-6575CA55FA42}">
      <dsp:nvSpPr>
        <dsp:cNvPr id="0" name=""/>
        <dsp:cNvSpPr/>
      </dsp:nvSpPr>
      <dsp:spPr>
        <a:xfrm>
          <a:off x="1890435" y="0"/>
          <a:ext cx="1890435" cy="1346949"/>
        </a:xfrm>
        <a:prstGeom prst="trapezoid">
          <a:avLst>
            <a:gd name="adj" fmla="val 70175"/>
          </a:avLst>
        </a:prstGeom>
        <a:solidFill>
          <a:srgbClr val="C28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National</a:t>
          </a:r>
          <a:r>
            <a:rPr lang="cs-CZ" sz="2800" kern="1200" dirty="0"/>
            <a:t> </a:t>
          </a:r>
          <a:r>
            <a:rPr lang="cs-CZ" sz="2800" kern="1200" dirty="0" err="1"/>
            <a:t>legislation</a:t>
          </a:r>
          <a:endParaRPr lang="en-US" sz="2800" kern="1200" dirty="0"/>
        </a:p>
      </dsp:txBody>
      <dsp:txXfrm>
        <a:off x="1890435" y="0"/>
        <a:ext cx="1890435" cy="1346949"/>
      </dsp:txXfrm>
    </dsp:sp>
    <dsp:sp modelId="{79412E75-45D9-40FF-9A73-D2B6463FDF8A}">
      <dsp:nvSpPr>
        <dsp:cNvPr id="0" name=""/>
        <dsp:cNvSpPr/>
      </dsp:nvSpPr>
      <dsp:spPr>
        <a:xfrm>
          <a:off x="945217" y="1346949"/>
          <a:ext cx="3780870" cy="1346949"/>
        </a:xfrm>
        <a:prstGeom prst="trapezoid">
          <a:avLst>
            <a:gd name="adj" fmla="val 70175"/>
          </a:avLst>
        </a:prstGeom>
        <a:solidFill>
          <a:srgbClr val="D79B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Sector</a:t>
          </a:r>
          <a:r>
            <a:rPr lang="cs-CZ" sz="3000" kern="1200" dirty="0"/>
            <a:t> level (</a:t>
          </a:r>
          <a:r>
            <a:rPr lang="cs-CZ" sz="3000" kern="1200" dirty="0" err="1"/>
            <a:t>multi-employer</a:t>
          </a:r>
          <a:r>
            <a:rPr lang="cs-CZ" sz="3000" kern="1200" dirty="0"/>
            <a:t> CB)</a:t>
          </a:r>
          <a:endParaRPr lang="en-US" sz="3000" kern="1200" dirty="0"/>
        </a:p>
      </dsp:txBody>
      <dsp:txXfrm>
        <a:off x="1606870" y="1346949"/>
        <a:ext cx="2457565" cy="1346949"/>
      </dsp:txXfrm>
    </dsp:sp>
    <dsp:sp modelId="{25A5868A-E6B1-4AE0-ABC9-86129D291415}">
      <dsp:nvSpPr>
        <dsp:cNvPr id="0" name=""/>
        <dsp:cNvSpPr/>
      </dsp:nvSpPr>
      <dsp:spPr>
        <a:xfrm>
          <a:off x="0" y="2693899"/>
          <a:ext cx="5671306" cy="1346949"/>
        </a:xfrm>
        <a:prstGeom prst="trapezoid">
          <a:avLst>
            <a:gd name="adj" fmla="val 70175"/>
          </a:avLst>
        </a:prstGeom>
        <a:solidFill>
          <a:srgbClr val="C642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 err="1"/>
            <a:t>Company</a:t>
          </a:r>
          <a:r>
            <a:rPr lang="cs-CZ" sz="3000" kern="1200" dirty="0"/>
            <a:t> level CB</a:t>
          </a:r>
          <a:endParaRPr lang="en-US" sz="3000" kern="1200" dirty="0"/>
        </a:p>
      </dsp:txBody>
      <dsp:txXfrm>
        <a:off x="992478" y="2693899"/>
        <a:ext cx="3686348" cy="1346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48F0-84F4-43E9-8A8A-B7DAFF7BC230}">
      <dsp:nvSpPr>
        <dsp:cNvPr id="0" name=""/>
        <dsp:cNvSpPr/>
      </dsp:nvSpPr>
      <dsp:spPr>
        <a:xfrm>
          <a:off x="824826" y="0"/>
          <a:ext cx="5541542" cy="4525962"/>
        </a:xfrm>
        <a:prstGeom prst="triangl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8DB0-6122-454D-9A4A-1BCFB80E5950}">
      <dsp:nvSpPr>
        <dsp:cNvPr id="0" name=""/>
        <dsp:cNvSpPr/>
      </dsp:nvSpPr>
      <dsp:spPr>
        <a:xfrm>
          <a:off x="2728098" y="483319"/>
          <a:ext cx="1933694" cy="1071380"/>
        </a:xfrm>
        <a:prstGeom prst="roundRect">
          <a:avLst/>
        </a:prstGeom>
        <a:solidFill>
          <a:srgbClr val="C2893F">
            <a:alpha val="90000"/>
          </a:srgbClr>
        </a:solidFill>
        <a:ln w="25400" cap="flat" cmpd="sng" algn="ctr">
          <a:solidFill>
            <a:srgbClr val="D79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National</a:t>
          </a:r>
          <a:r>
            <a:rPr lang="cs-CZ" sz="2700" kern="1200" dirty="0"/>
            <a:t> </a:t>
          </a:r>
          <a:r>
            <a:rPr lang="cs-CZ" sz="2700" kern="1200" dirty="0" err="1"/>
            <a:t>legislation</a:t>
          </a:r>
          <a:endParaRPr lang="en-US" sz="2700" kern="1200" dirty="0"/>
        </a:p>
      </dsp:txBody>
      <dsp:txXfrm>
        <a:off x="2780398" y="535619"/>
        <a:ext cx="1829094" cy="966780"/>
      </dsp:txXfrm>
    </dsp:sp>
    <dsp:sp modelId="{C417248B-F4D2-4887-8379-BA4817A7F2F5}">
      <dsp:nvSpPr>
        <dsp:cNvPr id="0" name=""/>
        <dsp:cNvSpPr/>
      </dsp:nvSpPr>
      <dsp:spPr>
        <a:xfrm>
          <a:off x="2008029" y="1779463"/>
          <a:ext cx="3589823" cy="1071380"/>
        </a:xfrm>
        <a:prstGeom prst="roundRect">
          <a:avLst/>
        </a:prstGeom>
        <a:solidFill>
          <a:srgbClr val="D79B93">
            <a:alpha val="90000"/>
          </a:srgbClr>
        </a:solidFill>
        <a:ln w="25400" cap="flat" cmpd="sng" algn="ctr">
          <a:solidFill>
            <a:srgbClr val="D79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Sector</a:t>
          </a:r>
          <a:r>
            <a:rPr lang="cs-CZ" sz="2700" kern="1200" dirty="0"/>
            <a:t> level CB</a:t>
          </a:r>
          <a:endParaRPr lang="en-US" sz="2700" kern="1200" dirty="0"/>
        </a:p>
      </dsp:txBody>
      <dsp:txXfrm>
        <a:off x="2060329" y="1831763"/>
        <a:ext cx="3485223" cy="966780"/>
      </dsp:txXfrm>
    </dsp:sp>
    <dsp:sp modelId="{4CEFC2E3-B19D-42E5-B9D6-ACBE24570619}">
      <dsp:nvSpPr>
        <dsp:cNvPr id="0" name=""/>
        <dsp:cNvSpPr/>
      </dsp:nvSpPr>
      <dsp:spPr>
        <a:xfrm>
          <a:off x="1359949" y="3147619"/>
          <a:ext cx="4943174" cy="1071380"/>
        </a:xfrm>
        <a:prstGeom prst="roundRect">
          <a:avLst/>
        </a:prstGeom>
        <a:solidFill>
          <a:srgbClr val="C64242">
            <a:alpha val="90000"/>
          </a:srgbClr>
        </a:solidFill>
        <a:ln w="25400" cap="flat" cmpd="sng" algn="ctr">
          <a:solidFill>
            <a:srgbClr val="C642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 err="1"/>
            <a:t>Company</a:t>
          </a:r>
          <a:r>
            <a:rPr lang="cs-CZ" sz="2700" kern="1200" dirty="0"/>
            <a:t> level CB</a:t>
          </a:r>
          <a:endParaRPr lang="en-US" sz="2700" kern="1200" dirty="0"/>
        </a:p>
      </dsp:txBody>
      <dsp:txXfrm>
        <a:off x="1412249" y="3199919"/>
        <a:ext cx="4838574" cy="966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48F0-84F4-43E9-8A8A-B7DAFF7BC230}">
      <dsp:nvSpPr>
        <dsp:cNvPr id="0" name=""/>
        <dsp:cNvSpPr/>
      </dsp:nvSpPr>
      <dsp:spPr>
        <a:xfrm>
          <a:off x="848133" y="0"/>
          <a:ext cx="5541542" cy="4525962"/>
        </a:xfrm>
        <a:prstGeom prst="triangl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8DB0-6122-454D-9A4A-1BCFB80E5950}">
      <dsp:nvSpPr>
        <dsp:cNvPr id="0" name=""/>
        <dsp:cNvSpPr/>
      </dsp:nvSpPr>
      <dsp:spPr>
        <a:xfrm>
          <a:off x="1599278" y="483319"/>
          <a:ext cx="4237947" cy="1071380"/>
        </a:xfrm>
        <a:prstGeom prst="roundRect">
          <a:avLst/>
        </a:prstGeom>
        <a:solidFill>
          <a:srgbClr val="C2893F">
            <a:alpha val="90000"/>
          </a:srgbClr>
        </a:solidFill>
        <a:ln w="25400" cap="flat" cmpd="sng" algn="ctr">
          <a:solidFill>
            <a:srgbClr val="D79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National</a:t>
          </a:r>
          <a:r>
            <a:rPr lang="cs-CZ" sz="2800" kern="1200" dirty="0"/>
            <a:t> </a:t>
          </a:r>
          <a:r>
            <a:rPr lang="cs-CZ" sz="2800" kern="1200" dirty="0" err="1"/>
            <a:t>legislation</a:t>
          </a:r>
          <a:endParaRPr lang="en-US" sz="2800" kern="1200" dirty="0"/>
        </a:p>
      </dsp:txBody>
      <dsp:txXfrm>
        <a:off x="1651578" y="535619"/>
        <a:ext cx="4133347" cy="966780"/>
      </dsp:txXfrm>
    </dsp:sp>
    <dsp:sp modelId="{C417248B-F4D2-4887-8379-BA4817A7F2F5}">
      <dsp:nvSpPr>
        <dsp:cNvPr id="0" name=""/>
        <dsp:cNvSpPr/>
      </dsp:nvSpPr>
      <dsp:spPr>
        <a:xfrm>
          <a:off x="2895424" y="1779463"/>
          <a:ext cx="1861648" cy="1071380"/>
        </a:xfrm>
        <a:prstGeom prst="roundRect">
          <a:avLst/>
        </a:prstGeom>
        <a:solidFill>
          <a:srgbClr val="D79B93">
            <a:alpha val="90000"/>
          </a:srgbClr>
        </a:solidFill>
        <a:ln w="25400" cap="flat" cmpd="sng" algn="ctr">
          <a:solidFill>
            <a:srgbClr val="D79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Sector</a:t>
          </a:r>
          <a:r>
            <a:rPr lang="cs-CZ" sz="2800" kern="1200" dirty="0"/>
            <a:t> level CB</a:t>
          </a:r>
          <a:endParaRPr lang="en-US" sz="2800" kern="1200" dirty="0"/>
        </a:p>
      </dsp:txBody>
      <dsp:txXfrm>
        <a:off x="2947724" y="1831763"/>
        <a:ext cx="1757048" cy="966780"/>
      </dsp:txXfrm>
    </dsp:sp>
    <dsp:sp modelId="{4CEFC2E3-B19D-42E5-B9D6-ACBE24570619}">
      <dsp:nvSpPr>
        <dsp:cNvPr id="0" name=""/>
        <dsp:cNvSpPr/>
      </dsp:nvSpPr>
      <dsp:spPr>
        <a:xfrm>
          <a:off x="1429870" y="3147619"/>
          <a:ext cx="4849946" cy="1071380"/>
        </a:xfrm>
        <a:prstGeom prst="roundRect">
          <a:avLst/>
        </a:prstGeom>
        <a:solidFill>
          <a:srgbClr val="C64242">
            <a:alpha val="90000"/>
          </a:srgbClr>
        </a:solidFill>
        <a:ln w="25400" cap="flat" cmpd="sng" algn="ctr">
          <a:solidFill>
            <a:srgbClr val="C642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Company</a:t>
          </a:r>
          <a:r>
            <a:rPr lang="cs-CZ" sz="2800" kern="1200" dirty="0"/>
            <a:t> level CB</a:t>
          </a:r>
          <a:endParaRPr lang="en-US" sz="2800" kern="1200" dirty="0"/>
        </a:p>
      </dsp:txBody>
      <dsp:txXfrm>
        <a:off x="1482170" y="3199919"/>
        <a:ext cx="4745346" cy="966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48F0-84F4-43E9-8A8A-B7DAFF7BC230}">
      <dsp:nvSpPr>
        <dsp:cNvPr id="0" name=""/>
        <dsp:cNvSpPr/>
      </dsp:nvSpPr>
      <dsp:spPr>
        <a:xfrm>
          <a:off x="848133" y="0"/>
          <a:ext cx="5541542" cy="4525962"/>
        </a:xfrm>
        <a:prstGeom prst="triangl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8DB0-6122-454D-9A4A-1BCFB80E5950}">
      <dsp:nvSpPr>
        <dsp:cNvPr id="0" name=""/>
        <dsp:cNvSpPr/>
      </dsp:nvSpPr>
      <dsp:spPr>
        <a:xfrm>
          <a:off x="1743297" y="483319"/>
          <a:ext cx="3949908" cy="1071380"/>
        </a:xfrm>
        <a:prstGeom prst="roundRect">
          <a:avLst/>
        </a:prstGeom>
        <a:solidFill>
          <a:srgbClr val="C2893F">
            <a:alpha val="90000"/>
          </a:srgbClr>
        </a:solidFill>
        <a:ln w="25400" cap="flat" cmpd="sng" algn="ctr">
          <a:solidFill>
            <a:srgbClr val="D79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National</a:t>
          </a:r>
          <a:r>
            <a:rPr lang="cs-CZ" sz="2800" kern="1200" dirty="0"/>
            <a:t> </a:t>
          </a:r>
          <a:r>
            <a:rPr lang="cs-CZ" sz="2800" kern="1200" dirty="0" err="1"/>
            <a:t>legislation</a:t>
          </a:r>
          <a:endParaRPr lang="en-US" sz="2800" kern="1200" dirty="0"/>
        </a:p>
      </dsp:txBody>
      <dsp:txXfrm>
        <a:off x="1795597" y="535619"/>
        <a:ext cx="3845308" cy="966780"/>
      </dsp:txXfrm>
    </dsp:sp>
    <dsp:sp modelId="{C417248B-F4D2-4887-8379-BA4817A7F2F5}">
      <dsp:nvSpPr>
        <dsp:cNvPr id="0" name=""/>
        <dsp:cNvSpPr/>
      </dsp:nvSpPr>
      <dsp:spPr>
        <a:xfrm>
          <a:off x="2937552" y="1779463"/>
          <a:ext cx="1777392" cy="1071380"/>
        </a:xfrm>
        <a:prstGeom prst="roundRect">
          <a:avLst/>
        </a:prstGeom>
        <a:solidFill>
          <a:srgbClr val="D79B93">
            <a:alpha val="90000"/>
          </a:srgbClr>
        </a:solidFill>
        <a:ln w="25400" cap="flat" cmpd="sng" algn="ctr">
          <a:solidFill>
            <a:srgbClr val="D79B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Sector</a:t>
          </a:r>
          <a:r>
            <a:rPr lang="cs-CZ" sz="2800" kern="1200" dirty="0"/>
            <a:t> level CB</a:t>
          </a:r>
          <a:endParaRPr lang="en-US" sz="2800" kern="1200" dirty="0"/>
        </a:p>
      </dsp:txBody>
      <dsp:txXfrm>
        <a:off x="2989852" y="1831763"/>
        <a:ext cx="1672792" cy="966780"/>
      </dsp:txXfrm>
    </dsp:sp>
    <dsp:sp modelId="{4CEFC2E3-B19D-42E5-B9D6-ACBE24570619}">
      <dsp:nvSpPr>
        <dsp:cNvPr id="0" name=""/>
        <dsp:cNvSpPr/>
      </dsp:nvSpPr>
      <dsp:spPr>
        <a:xfrm>
          <a:off x="1429870" y="3147619"/>
          <a:ext cx="4849946" cy="1071380"/>
        </a:xfrm>
        <a:prstGeom prst="roundRect">
          <a:avLst/>
        </a:prstGeom>
        <a:solidFill>
          <a:srgbClr val="C64242">
            <a:alpha val="90000"/>
          </a:srgbClr>
        </a:solidFill>
        <a:ln w="25400" cap="flat" cmpd="sng" algn="ctr">
          <a:solidFill>
            <a:srgbClr val="C642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/>
            <a:t>Company</a:t>
          </a:r>
          <a:r>
            <a:rPr lang="cs-CZ" sz="2800" kern="1200" dirty="0"/>
            <a:t> level CB</a:t>
          </a:r>
          <a:endParaRPr lang="en-US" sz="2800" kern="1200" dirty="0"/>
        </a:p>
      </dsp:txBody>
      <dsp:txXfrm>
        <a:off x="1482170" y="3199919"/>
        <a:ext cx="4745346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B3FD11-02ED-AA49-BF83-BBF96A8B7721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E0A8875-C27B-6C40-A0BE-8C0BFDCDB56D}" type="datetime1">
              <a:rPr lang="en-US" altLang="en-US"/>
              <a:pPr/>
              <a:t>10/8/2019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altLang="en-US" noProof="0"/>
              <a:t>Click to edit Master text styles</a:t>
            </a:r>
          </a:p>
          <a:p>
            <a:pPr lvl="1"/>
            <a:r>
              <a:rPr lang="sk-SK" altLang="en-US" noProof="0"/>
              <a:t>Second level</a:t>
            </a:r>
          </a:p>
          <a:p>
            <a:pPr lvl="2"/>
            <a:r>
              <a:rPr lang="sk-SK" altLang="en-US" noProof="0"/>
              <a:t>Third level</a:t>
            </a:r>
          </a:p>
          <a:p>
            <a:pPr lvl="3"/>
            <a:r>
              <a:rPr lang="sk-SK" altLang="en-US" noProof="0"/>
              <a:t>Fourth level</a:t>
            </a:r>
          </a:p>
          <a:p>
            <a:pPr lvl="4"/>
            <a:r>
              <a:rPr lang="sk-SK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08B513-73AB-5541-B4E8-8FA3306F45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Employers</a:t>
            </a:r>
            <a:r>
              <a:rPr lang="sk-SK" dirty="0"/>
              <a:t>: </a:t>
            </a:r>
            <a:r>
              <a:rPr lang="sk-SK" dirty="0" err="1"/>
              <a:t>despite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decreasit</a:t>
            </a:r>
            <a:r>
              <a:rPr lang="sk-SK" dirty="0"/>
              <a:t> in </a:t>
            </a:r>
            <a:r>
              <a:rPr lang="sk-SK" dirty="0" err="1"/>
              <a:t>terms</a:t>
            </a:r>
            <a:r>
              <a:rPr lang="sk-SK" dirty="0"/>
              <a:t> or </a:t>
            </a:r>
            <a:r>
              <a:rPr lang="sk-SK" dirty="0" err="1"/>
              <a:t>organizing</a:t>
            </a:r>
            <a:r>
              <a:rPr lang="sk-SK" dirty="0"/>
              <a:t>,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observe</a:t>
            </a:r>
            <a:r>
              <a:rPr lang="sk-SK" dirty="0"/>
              <a:t> </a:t>
            </a:r>
            <a:r>
              <a:rPr lang="sk-SK" dirty="0" err="1"/>
              <a:t>fragmentation</a:t>
            </a:r>
            <a:r>
              <a:rPr lang="sk-SK" dirty="0"/>
              <a:t>. </a:t>
            </a:r>
            <a:r>
              <a:rPr lang="sk-SK" dirty="0" err="1"/>
              <a:t>Now</a:t>
            </a:r>
            <a:r>
              <a:rPr lang="sk-SK" dirty="0"/>
              <a:t> </a:t>
            </a:r>
            <a:r>
              <a:rPr lang="sk-SK" dirty="0" err="1"/>
              <a:t>three</a:t>
            </a:r>
            <a:r>
              <a:rPr lang="sk-SK" dirty="0"/>
              <a:t> E </a:t>
            </a:r>
            <a:r>
              <a:rPr lang="sk-SK" dirty="0" err="1"/>
              <a:t>organization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tripartite </a:t>
            </a:r>
            <a:r>
              <a:rPr lang="sk-SK" dirty="0" err="1"/>
              <a:t>comittee</a:t>
            </a:r>
            <a:r>
              <a:rPr lang="sk-SK" dirty="0"/>
              <a:t> </a:t>
            </a:r>
            <a:r>
              <a:rPr lang="sk-SK" dirty="0" err="1"/>
              <a:t>while</a:t>
            </a:r>
            <a:r>
              <a:rPr lang="sk-SK" dirty="0"/>
              <a:t>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Tus</a:t>
            </a:r>
            <a:endParaRPr lang="sk-SK" dirty="0"/>
          </a:p>
          <a:p>
            <a:r>
              <a:rPr lang="sk-SK" dirty="0" err="1"/>
              <a:t>Factors</a:t>
            </a:r>
            <a:r>
              <a:rPr lang="sk-SK" dirty="0"/>
              <a:t> </a:t>
            </a:r>
            <a:r>
              <a:rPr lang="sk-SK" dirty="0" err="1"/>
              <a:t>behind</a:t>
            </a:r>
            <a:r>
              <a:rPr lang="sk-SK" dirty="0"/>
              <a:t> TU </a:t>
            </a:r>
            <a:r>
              <a:rPr lang="sk-SK" dirty="0" err="1"/>
              <a:t>membership</a:t>
            </a:r>
            <a:r>
              <a:rPr lang="sk-SK" dirty="0"/>
              <a:t> </a:t>
            </a:r>
            <a:r>
              <a:rPr lang="sk-SK" dirty="0" err="1"/>
              <a:t>decline</a:t>
            </a:r>
            <a:r>
              <a:rPr lang="sk-SK" dirty="0"/>
              <a:t>: </a:t>
            </a:r>
            <a:r>
              <a:rPr lang="sk-SK" dirty="0" err="1"/>
              <a:t>privatization</a:t>
            </a:r>
            <a:r>
              <a:rPr lang="sk-SK" dirty="0"/>
              <a:t> and </a:t>
            </a:r>
            <a:r>
              <a:rPr lang="sk-SK" dirty="0" err="1"/>
              <a:t>economic</a:t>
            </a:r>
            <a:r>
              <a:rPr lang="sk-SK" dirty="0"/>
              <a:t> </a:t>
            </a:r>
            <a:r>
              <a:rPr lang="sk-SK" dirty="0" err="1"/>
              <a:t>transformation</a:t>
            </a:r>
            <a:r>
              <a:rPr lang="sk-SK" dirty="0"/>
              <a:t>, and </a:t>
            </a:r>
            <a:r>
              <a:rPr lang="sk-SK" dirty="0" err="1"/>
              <a:t>inflow</a:t>
            </a:r>
            <a:r>
              <a:rPr lang="sk-SK" dirty="0"/>
              <a:t> of </a:t>
            </a:r>
            <a:r>
              <a:rPr lang="sk-SK" dirty="0" err="1"/>
              <a:t>private</a:t>
            </a:r>
            <a:r>
              <a:rPr lang="sk-SK" dirty="0"/>
              <a:t> </a:t>
            </a:r>
            <a:r>
              <a:rPr lang="sk-SK" dirty="0" err="1"/>
              <a:t>capital</a:t>
            </a:r>
            <a:r>
              <a:rPr lang="sk-SK" dirty="0"/>
              <a:t> </a:t>
            </a:r>
            <a:r>
              <a:rPr lang="sk-SK" dirty="0" err="1"/>
              <a:t>where</a:t>
            </a:r>
            <a:r>
              <a:rPr lang="sk-SK" dirty="0"/>
              <a:t> TU </a:t>
            </a:r>
            <a:r>
              <a:rPr lang="sk-SK" dirty="0" err="1"/>
              <a:t>lacked</a:t>
            </a:r>
            <a:r>
              <a:rPr lang="sk-SK" dirty="0"/>
              <a:t> </a:t>
            </a:r>
            <a:r>
              <a:rPr lang="sk-SK" dirty="0" err="1"/>
              <a:t>strategies</a:t>
            </a:r>
            <a:r>
              <a:rPr lang="sk-SK" dirty="0"/>
              <a:t> to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present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10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73F2B63-4CDD-C648-8D9D-998E8B43D09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Explain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upward</a:t>
            </a:r>
            <a:r>
              <a:rPr lang="sk-SK" dirty="0"/>
              <a:t> </a:t>
            </a:r>
            <a:r>
              <a:rPr lang="sk-SK" dirty="0" err="1"/>
              <a:t>derogation</a:t>
            </a:r>
            <a:r>
              <a:rPr lang="sk-SK" dirty="0"/>
              <a:t> </a:t>
            </a:r>
            <a:r>
              <a:rPr lang="sk-SK" dirty="0" err="1"/>
              <a:t>principle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4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6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9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11AC5-8FD0-43DB-994A-9CBBE41F24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21B94-5AD8-F942-8382-8ED10EC241B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9419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2EC1-E382-A445-96CA-81FF9B60555D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01463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0B62B-4C3B-3741-8EEF-2AA2DD5E3BA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0332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3EE77-4446-1F45-B3A8-2084B047233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0915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819A3-BF55-064D-A586-B472D7D36F0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629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73FB-374E-AA4F-A13F-CFF04326EC8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068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52BE4-8EFA-6F44-82F5-25DA945A363C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207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BE6D8-BC4C-AD48-97C4-309D6B2EF869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7266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6EF9C-B02B-7343-9EC7-2B67AAD82002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0064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2671A-A6AE-3442-9E25-7F3BB5CB9FF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7843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3D991-92B2-4145-A20A-59E32BB8FDD2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6811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01D4557-4622-C642-9EAA-6F0F6309B4D3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828800" y="6018213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chemeClr val="bg1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chemeClr val="bg1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chemeClr val="bg1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955F799-A7F5-4B68-A708-3A514C338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97165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err="1">
                <a:solidFill>
                  <a:schemeClr val="bg1"/>
                </a:solidFill>
              </a:rPr>
              <a:t>Collective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bargaining</a:t>
            </a:r>
            <a:r>
              <a:rPr lang="cs-CZ" b="1" dirty="0">
                <a:solidFill>
                  <a:schemeClr val="bg1"/>
                </a:solidFill>
              </a:rPr>
              <a:t> in Slovakia: </a:t>
            </a:r>
            <a:r>
              <a:rPr lang="cs-CZ" b="1" dirty="0" err="1">
                <a:solidFill>
                  <a:schemeClr val="bg1"/>
                </a:solidFill>
              </a:rPr>
              <a:t>characteristics</a:t>
            </a:r>
            <a:r>
              <a:rPr lang="cs-CZ" b="1" dirty="0">
                <a:solidFill>
                  <a:schemeClr val="bg1"/>
                </a:solidFill>
              </a:rPr>
              <a:t> and </a:t>
            </a:r>
            <a:r>
              <a:rPr lang="cs-CZ" b="1" dirty="0" err="1">
                <a:solidFill>
                  <a:schemeClr val="bg1"/>
                </a:solidFill>
              </a:rPr>
              <a:t>trends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93061C1-63CC-4A80-8AB5-A7E1EC11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405883"/>
            <a:ext cx="7772400" cy="1241822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M. </a:t>
            </a:r>
            <a:r>
              <a:rPr lang="sk-SK" sz="2400" dirty="0">
                <a:solidFill>
                  <a:schemeClr val="bg1"/>
                </a:solidFill>
              </a:rPr>
              <a:t>Kahancová, M. Martišková and M. Sedláková (2019): Slovakia: </a:t>
            </a:r>
            <a:r>
              <a:rPr lang="sk-SK" sz="2400" dirty="0" err="1">
                <a:solidFill>
                  <a:schemeClr val="bg1"/>
                </a:solidFill>
              </a:rPr>
              <a:t>Between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coordination</a:t>
            </a:r>
            <a:r>
              <a:rPr lang="sk-SK" sz="2400" dirty="0">
                <a:solidFill>
                  <a:schemeClr val="bg1"/>
                </a:solidFill>
              </a:rPr>
              <a:t> and </a:t>
            </a:r>
            <a:r>
              <a:rPr lang="sk-SK" sz="2400" dirty="0" err="1">
                <a:solidFill>
                  <a:schemeClr val="bg1"/>
                </a:solidFill>
              </a:rPr>
              <a:t>fragmentation</a:t>
            </a:r>
            <a:r>
              <a:rPr lang="sk-SK" sz="2400" dirty="0">
                <a:solidFill>
                  <a:schemeClr val="bg1"/>
                </a:solidFill>
              </a:rPr>
              <a:t>. ETUI 2019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82154"/>
            <a:ext cx="8229600" cy="648072"/>
          </a:xfrm>
        </p:spPr>
        <p:txBody>
          <a:bodyPr/>
          <a:lstStyle/>
          <a:p>
            <a:r>
              <a:rPr lang="cs-CZ" sz="3200" b="1" dirty="0" err="1">
                <a:solidFill>
                  <a:srgbClr val="8C383A"/>
                </a:solidFill>
              </a:rPr>
              <a:t>Scope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bargaining</a:t>
            </a:r>
            <a:r>
              <a:rPr lang="cs-CZ" sz="3200" b="1" dirty="0">
                <a:solidFill>
                  <a:srgbClr val="8C383A"/>
                </a:solidFill>
              </a:rPr>
              <a:t> – </a:t>
            </a:r>
            <a:r>
              <a:rPr lang="cs-CZ" sz="3200" b="1" dirty="0" err="1">
                <a:solidFill>
                  <a:srgbClr val="8C383A"/>
                </a:solidFill>
              </a:rPr>
              <a:t>impact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levels</a:t>
            </a:r>
            <a:r>
              <a:rPr lang="cs-CZ" sz="3200" b="1" dirty="0">
                <a:solidFill>
                  <a:srgbClr val="8C383A"/>
                </a:solidFill>
              </a:rPr>
              <a:t> in reality</a:t>
            </a:r>
            <a:endParaRPr lang="en-US" sz="3200" b="1" dirty="0">
              <a:solidFill>
                <a:srgbClr val="8C383A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4438DAB-AE27-4A52-B5DF-6664C7863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928564"/>
              </p:ext>
            </p:extLst>
          </p:nvPr>
        </p:nvGraphicFramePr>
        <p:xfrm>
          <a:off x="452438" y="1433513"/>
          <a:ext cx="83629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6AA8CF-3DA4-4107-9C7B-10A20ADC3CEF}"/>
              </a:ext>
            </a:extLst>
          </p:cNvPr>
          <p:cNvSpPr txBox="1"/>
          <p:nvPr/>
        </p:nvSpPr>
        <p:spPr>
          <a:xfrm>
            <a:off x="6732241" y="1772816"/>
            <a:ext cx="2083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Level and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scope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working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conditions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regulation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6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7B84F-76E3-492B-9721-B51DA4DE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sk-SK" sz="3200" b="1" dirty="0" err="1">
                <a:solidFill>
                  <a:srgbClr val="8C383A"/>
                </a:solidFill>
              </a:rPr>
              <a:t>Scope</a:t>
            </a:r>
            <a:r>
              <a:rPr lang="sk-SK" sz="3200" b="1" dirty="0">
                <a:solidFill>
                  <a:srgbClr val="8C383A"/>
                </a:solidFill>
              </a:rPr>
              <a:t> – </a:t>
            </a:r>
            <a:r>
              <a:rPr lang="sk-SK" sz="3200" b="1" dirty="0" err="1">
                <a:solidFill>
                  <a:srgbClr val="8C383A"/>
                </a:solidFill>
              </a:rPr>
              <a:t>example</a:t>
            </a:r>
            <a:r>
              <a:rPr lang="sk-SK" sz="3200" b="1" dirty="0">
                <a:solidFill>
                  <a:srgbClr val="8C383A"/>
                </a:solidFill>
              </a:rPr>
              <a:t> minimum </a:t>
            </a:r>
            <a:r>
              <a:rPr lang="sk-SK" sz="3200" b="1" dirty="0" err="1">
                <a:solidFill>
                  <a:srgbClr val="8C383A"/>
                </a:solidFill>
              </a:rPr>
              <a:t>wage</a:t>
            </a:r>
            <a:endParaRPr lang="en-US" sz="3200" b="1" dirty="0">
              <a:solidFill>
                <a:srgbClr val="8C383A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9971F-EC81-4BCD-8DBB-FE65D0F3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8E9662D-E303-4E49-954F-912138D73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924978"/>
              </p:ext>
            </p:extLst>
          </p:nvPr>
        </p:nvGraphicFramePr>
        <p:xfrm>
          <a:off x="-597804" y="1682025"/>
          <a:ext cx="83629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DF5FF08-96CC-41EA-B766-4A6745B9F550}"/>
              </a:ext>
            </a:extLst>
          </p:cNvPr>
          <p:cNvSpPr txBox="1"/>
          <p:nvPr/>
        </p:nvSpPr>
        <p:spPr>
          <a:xfrm>
            <a:off x="5485747" y="2043909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520 € in 2019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A3B4CF-8AA2-4177-9DCC-2195C6877A84}"/>
              </a:ext>
            </a:extLst>
          </p:cNvPr>
          <p:cNvSpPr txBox="1"/>
          <p:nvPr/>
        </p:nvSpPr>
        <p:spPr>
          <a:xfrm>
            <a:off x="5467569" y="336500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520 € </a:t>
            </a:r>
            <a:r>
              <a:rPr lang="sk-SK" dirty="0" err="1"/>
              <a:t>manufacturing</a:t>
            </a:r>
            <a:r>
              <a:rPr lang="sk-SK" dirty="0"/>
              <a:t> in 2019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8F6F9C-3B60-4963-826E-2F2180DE3229}"/>
              </a:ext>
            </a:extLst>
          </p:cNvPr>
          <p:cNvSpPr txBox="1"/>
          <p:nvPr/>
        </p:nvSpPr>
        <p:spPr>
          <a:xfrm>
            <a:off x="5485747" y="260316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435 € in 2017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22D690-CC78-45AF-8360-7EDD95310DDA}"/>
              </a:ext>
            </a:extLst>
          </p:cNvPr>
          <p:cNvSpPr txBox="1"/>
          <p:nvPr/>
        </p:nvSpPr>
        <p:spPr>
          <a:xfrm>
            <a:off x="5485747" y="384851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450 € banking in 2017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FA175F3-BCFF-4A97-9C36-FB5D9E87A3CB}"/>
              </a:ext>
            </a:extLst>
          </p:cNvPr>
          <p:cNvSpPr txBox="1"/>
          <p:nvPr/>
        </p:nvSpPr>
        <p:spPr>
          <a:xfrm>
            <a:off x="5812727" y="4848837"/>
            <a:ext cx="180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890 € in 2017 </a:t>
            </a:r>
          </a:p>
          <a:p>
            <a:r>
              <a:rPr lang="sk-SK" dirty="0"/>
              <a:t>in PSA Peugeot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2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sk-SK" sz="3200" b="1" dirty="0" err="1">
                <a:solidFill>
                  <a:srgbClr val="8C383A"/>
                </a:solidFill>
              </a:rPr>
              <a:t>Concluding</a:t>
            </a:r>
            <a:r>
              <a:rPr lang="sk-SK" sz="3200" b="1" dirty="0">
                <a:solidFill>
                  <a:srgbClr val="8C383A"/>
                </a:solidFill>
              </a:rPr>
              <a:t> </a:t>
            </a:r>
            <a:r>
              <a:rPr lang="sk-SK" sz="3200" b="1" dirty="0" err="1">
                <a:solidFill>
                  <a:srgbClr val="8C383A"/>
                </a:solidFill>
              </a:rPr>
              <a:t>remarks</a:t>
            </a:r>
            <a:endParaRPr lang="en-US" sz="3200" b="1" dirty="0">
              <a:solidFill>
                <a:srgbClr val="8C383A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0C3FB-7749-4A52-BFE4-DB6043E4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0" y="1432868"/>
            <a:ext cx="8363272" cy="4525963"/>
          </a:xfrm>
        </p:spPr>
        <p:txBody>
          <a:bodyPr/>
          <a:lstStyle/>
          <a:p>
            <a:r>
              <a:rPr lang="sk-SK" sz="2400" dirty="0" err="1"/>
              <a:t>Fragmentation</a:t>
            </a:r>
            <a:r>
              <a:rPr lang="sk-SK" sz="2400" dirty="0"/>
              <a:t> of </a:t>
            </a:r>
            <a:r>
              <a:rPr lang="sk-SK" sz="2400" dirty="0" err="1"/>
              <a:t>representatives</a:t>
            </a:r>
            <a:r>
              <a:rPr lang="sk-SK" sz="2400" dirty="0"/>
              <a:t> of SD </a:t>
            </a:r>
            <a:r>
              <a:rPr lang="sk-SK" sz="2400" dirty="0" err="1"/>
              <a:t>structures</a:t>
            </a:r>
            <a:endParaRPr lang="sk-SK" sz="2400" dirty="0"/>
          </a:p>
          <a:p>
            <a:r>
              <a:rPr lang="sk-SK" sz="2400" dirty="0" err="1"/>
              <a:t>Replacement</a:t>
            </a:r>
            <a:r>
              <a:rPr lang="sk-SK" sz="2400" dirty="0"/>
              <a:t> of </a:t>
            </a:r>
            <a:r>
              <a:rPr lang="sk-SK" sz="2400" dirty="0" err="1"/>
              <a:t>collective</a:t>
            </a:r>
            <a:r>
              <a:rPr lang="sk-SK" sz="2400" dirty="0"/>
              <a:t> </a:t>
            </a:r>
            <a:r>
              <a:rPr lang="sk-SK" sz="2400" dirty="0" err="1"/>
              <a:t>bargaining</a:t>
            </a:r>
            <a:r>
              <a:rPr lang="sk-SK" sz="2400" dirty="0"/>
              <a:t> by </a:t>
            </a:r>
            <a:r>
              <a:rPr lang="sk-SK" sz="2400" dirty="0" err="1"/>
              <a:t>other</a:t>
            </a:r>
            <a:r>
              <a:rPr lang="sk-SK" sz="2400" dirty="0"/>
              <a:t> </a:t>
            </a:r>
            <a:r>
              <a:rPr lang="sk-SK" sz="2400" dirty="0" err="1"/>
              <a:t>strategies</a:t>
            </a:r>
            <a:r>
              <a:rPr lang="sk-SK" sz="2400" dirty="0"/>
              <a:t> </a:t>
            </a:r>
            <a:r>
              <a:rPr lang="sk-SK" sz="2400" dirty="0" err="1"/>
              <a:t>such</a:t>
            </a:r>
            <a:r>
              <a:rPr lang="sk-SK" sz="2400" dirty="0"/>
              <a:t> as </a:t>
            </a:r>
            <a:r>
              <a:rPr lang="sk-SK" sz="2400" dirty="0" err="1"/>
              <a:t>media</a:t>
            </a:r>
            <a:r>
              <a:rPr lang="sk-SK" sz="2400" dirty="0"/>
              <a:t> </a:t>
            </a:r>
            <a:r>
              <a:rPr lang="sk-SK" sz="2400" dirty="0" err="1"/>
              <a:t>presence</a:t>
            </a:r>
            <a:r>
              <a:rPr lang="sk-SK" sz="2400" dirty="0"/>
              <a:t>, </a:t>
            </a:r>
            <a:r>
              <a:rPr lang="sk-SK" sz="2400" dirty="0" err="1"/>
              <a:t>lobbying</a:t>
            </a:r>
            <a:r>
              <a:rPr lang="sk-SK" sz="2400" dirty="0"/>
              <a:t>, </a:t>
            </a:r>
            <a:r>
              <a:rPr lang="sk-SK" sz="2400" dirty="0" err="1"/>
              <a:t>strikes</a:t>
            </a:r>
            <a:r>
              <a:rPr lang="sk-SK" sz="2400" dirty="0"/>
              <a:t> and </a:t>
            </a:r>
            <a:r>
              <a:rPr lang="sk-SK" sz="2400" dirty="0" err="1"/>
              <a:t>strikes</a:t>
            </a:r>
            <a:r>
              <a:rPr lang="sk-SK" sz="2400" dirty="0"/>
              <a:t> </a:t>
            </a:r>
            <a:r>
              <a:rPr lang="sk-SK" sz="2400" dirty="0" err="1"/>
              <a:t>alerts</a:t>
            </a:r>
            <a:endParaRPr lang="sk-SK" sz="2400" dirty="0"/>
          </a:p>
          <a:p>
            <a:r>
              <a:rPr lang="sk-SK" sz="2400" dirty="0" err="1"/>
              <a:t>Increasing</a:t>
            </a:r>
            <a:r>
              <a:rPr lang="sk-SK" sz="2400" dirty="0"/>
              <a:t> </a:t>
            </a:r>
            <a:r>
              <a:rPr lang="sk-SK" sz="2400" dirty="0" err="1"/>
              <a:t>interest</a:t>
            </a:r>
            <a:r>
              <a:rPr lang="sk-SK" sz="2400" dirty="0"/>
              <a:t> in </a:t>
            </a:r>
            <a:r>
              <a:rPr lang="sk-SK" sz="2400" dirty="0" err="1"/>
              <a:t>adressing</a:t>
            </a:r>
            <a:r>
              <a:rPr lang="sk-SK" sz="2400" dirty="0"/>
              <a:t> </a:t>
            </a:r>
            <a:r>
              <a:rPr lang="sk-SK" sz="2400" dirty="0" err="1"/>
              <a:t>legislation</a:t>
            </a:r>
            <a:r>
              <a:rPr lang="sk-SK" sz="2400" dirty="0"/>
              <a:t> on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expense</a:t>
            </a:r>
            <a:r>
              <a:rPr lang="sk-SK" sz="2400" dirty="0"/>
              <a:t> of CB</a:t>
            </a:r>
          </a:p>
          <a:p>
            <a:r>
              <a:rPr lang="sk-SK" sz="2400" dirty="0" err="1"/>
              <a:t>Company</a:t>
            </a:r>
            <a:r>
              <a:rPr lang="sk-SK" sz="2400" dirty="0"/>
              <a:t> level </a:t>
            </a:r>
            <a:r>
              <a:rPr lang="sk-SK" sz="2400" dirty="0" err="1"/>
              <a:t>collective</a:t>
            </a:r>
            <a:r>
              <a:rPr lang="sk-SK" sz="2400" dirty="0"/>
              <a:t> </a:t>
            </a:r>
            <a:r>
              <a:rPr lang="sk-SK" sz="2400" dirty="0" err="1"/>
              <a:t>agreements</a:t>
            </a:r>
            <a:r>
              <a:rPr lang="sk-SK" sz="2400" dirty="0"/>
              <a:t> </a:t>
            </a:r>
            <a:r>
              <a:rPr lang="sk-SK" sz="2400" dirty="0" err="1"/>
              <a:t>gaining</a:t>
            </a:r>
            <a:r>
              <a:rPr lang="sk-SK" sz="2400" dirty="0"/>
              <a:t> </a:t>
            </a:r>
            <a:r>
              <a:rPr lang="sk-SK" sz="2400" dirty="0" err="1"/>
              <a:t>importance</a:t>
            </a:r>
            <a:r>
              <a:rPr lang="sk-SK" sz="2400" dirty="0"/>
              <a:t> – </a:t>
            </a:r>
            <a:r>
              <a:rPr lang="sk-SK" sz="2400" dirty="0" err="1"/>
              <a:t>fragementation</a:t>
            </a:r>
            <a:r>
              <a:rPr lang="sk-SK" sz="2400" dirty="0"/>
              <a:t> and </a:t>
            </a:r>
            <a:r>
              <a:rPr lang="sk-SK" sz="2400" dirty="0" err="1"/>
              <a:t>decentralization</a:t>
            </a:r>
            <a:r>
              <a:rPr lang="sk-SK" sz="2400" dirty="0"/>
              <a:t> of CB</a:t>
            </a:r>
          </a:p>
          <a:p>
            <a:r>
              <a:rPr lang="sk-SK" sz="2400" dirty="0">
                <a:solidFill>
                  <a:srgbClr val="923236"/>
                </a:solidFill>
              </a:rPr>
              <a:t>BUT </a:t>
            </a:r>
            <a:r>
              <a:rPr lang="sk-SK" sz="2400" dirty="0" err="1">
                <a:solidFill>
                  <a:srgbClr val="923236"/>
                </a:solidFill>
              </a:rPr>
              <a:t>decentralization</a:t>
            </a:r>
            <a:r>
              <a:rPr lang="sk-SK" sz="2400" dirty="0">
                <a:solidFill>
                  <a:srgbClr val="923236"/>
                </a:solidFill>
              </a:rPr>
              <a:t> </a:t>
            </a:r>
            <a:r>
              <a:rPr lang="sk-SK" sz="2400" dirty="0" err="1">
                <a:solidFill>
                  <a:srgbClr val="923236"/>
                </a:solidFill>
              </a:rPr>
              <a:t>requires</a:t>
            </a:r>
            <a:r>
              <a:rPr lang="sk-SK" sz="2400" dirty="0">
                <a:solidFill>
                  <a:srgbClr val="923236"/>
                </a:solidFill>
              </a:rPr>
              <a:t> </a:t>
            </a:r>
            <a:r>
              <a:rPr lang="sk-SK" sz="2400" dirty="0" err="1">
                <a:solidFill>
                  <a:srgbClr val="923236"/>
                </a:solidFill>
              </a:rPr>
              <a:t>coordination</a:t>
            </a:r>
            <a:r>
              <a:rPr lang="sk-SK" sz="2400" dirty="0">
                <a:solidFill>
                  <a:srgbClr val="923236"/>
                </a:solidFill>
              </a:rPr>
              <a:t> </a:t>
            </a:r>
            <a:r>
              <a:rPr lang="sk-SK" sz="2400" dirty="0"/>
              <a:t>(on </a:t>
            </a:r>
            <a:r>
              <a:rPr lang="sk-SK" sz="2400" dirty="0" err="1"/>
              <a:t>both</a:t>
            </a:r>
            <a:r>
              <a:rPr lang="sk-SK" sz="2400" dirty="0"/>
              <a:t> </a:t>
            </a:r>
            <a:r>
              <a:rPr lang="sk-SK" sz="2400" dirty="0" err="1"/>
              <a:t>sides</a:t>
            </a:r>
            <a:r>
              <a:rPr lang="sk-SK" sz="2400" dirty="0"/>
              <a:t> on </a:t>
            </a:r>
            <a:r>
              <a:rPr lang="sk-SK" sz="2400" dirty="0" err="1"/>
              <a:t>employer</a:t>
            </a:r>
            <a:r>
              <a:rPr lang="sk-SK" sz="2400" dirty="0"/>
              <a:t> and </a:t>
            </a:r>
            <a:r>
              <a:rPr lang="sk-SK" sz="2400" dirty="0" err="1"/>
              <a:t>employees</a:t>
            </a:r>
            <a:r>
              <a:rPr lang="sk-SK" sz="2400" dirty="0"/>
              <a:t>)</a:t>
            </a:r>
          </a:p>
          <a:p>
            <a:r>
              <a:rPr lang="sk-SK" sz="2400" dirty="0" err="1"/>
              <a:t>If</a:t>
            </a:r>
            <a:r>
              <a:rPr lang="sk-SK" sz="2400" dirty="0"/>
              <a:t> </a:t>
            </a:r>
            <a:r>
              <a:rPr lang="sk-SK" sz="2400" dirty="0" err="1"/>
              <a:t>sector</a:t>
            </a:r>
            <a:r>
              <a:rPr lang="sk-SK" sz="2400" dirty="0"/>
              <a:t> level </a:t>
            </a:r>
            <a:r>
              <a:rPr lang="sk-SK" sz="2400" dirty="0" err="1"/>
              <a:t>bargaining</a:t>
            </a:r>
            <a:r>
              <a:rPr lang="sk-SK" sz="2400" dirty="0"/>
              <a:t> </a:t>
            </a:r>
            <a:r>
              <a:rPr lang="sk-SK" sz="2400" dirty="0" err="1"/>
              <a:t>does</a:t>
            </a:r>
            <a:r>
              <a:rPr lang="sk-SK" sz="2400" dirty="0"/>
              <a:t> </a:t>
            </a:r>
            <a:r>
              <a:rPr lang="sk-SK" sz="2400" dirty="0" err="1"/>
              <a:t>not</a:t>
            </a:r>
            <a:r>
              <a:rPr lang="sk-SK" sz="2400" dirty="0"/>
              <a:t> </a:t>
            </a:r>
            <a:r>
              <a:rPr lang="sk-SK" sz="2400" dirty="0" err="1"/>
              <a:t>function</a:t>
            </a:r>
            <a:r>
              <a:rPr lang="sk-SK" sz="2400" dirty="0"/>
              <a:t>, </a:t>
            </a:r>
            <a:r>
              <a:rPr lang="sk-SK" sz="2400" dirty="0" err="1"/>
              <a:t>need</a:t>
            </a:r>
            <a:r>
              <a:rPr lang="sk-SK" sz="2400" dirty="0"/>
              <a:t> to </a:t>
            </a:r>
            <a:r>
              <a:rPr lang="sk-SK" sz="2400" dirty="0" err="1"/>
              <a:t>search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alterantive</a:t>
            </a:r>
            <a:r>
              <a:rPr lang="sk-SK" sz="2400" dirty="0"/>
              <a:t> </a:t>
            </a:r>
            <a:r>
              <a:rPr lang="sk-SK" sz="2400" dirty="0" err="1"/>
              <a:t>forms</a:t>
            </a:r>
            <a:r>
              <a:rPr lang="sk-SK" sz="2400" dirty="0"/>
              <a:t> of </a:t>
            </a:r>
            <a:r>
              <a:rPr lang="sk-SK" sz="2400" dirty="0" err="1"/>
              <a:t>coordination</a:t>
            </a:r>
            <a:r>
              <a:rPr lang="sk-SK" sz="2400" dirty="0"/>
              <a:t> at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company</a:t>
            </a:r>
            <a:r>
              <a:rPr lang="sk-SK" sz="2400" dirty="0"/>
              <a:t> level (</a:t>
            </a:r>
            <a:r>
              <a:rPr lang="sk-SK" sz="2400" dirty="0" err="1"/>
              <a:t>campaign</a:t>
            </a:r>
            <a:r>
              <a:rPr lang="sk-SK" sz="2400" dirty="0"/>
              <a:t>, </a:t>
            </a:r>
            <a:r>
              <a:rPr lang="sk-SK" sz="2400" dirty="0" err="1"/>
              <a:t>database</a:t>
            </a:r>
            <a:r>
              <a:rPr lang="sk-SK" sz="2400" dirty="0"/>
              <a:t> etc...)</a:t>
            </a:r>
          </a:p>
          <a:p>
            <a:endParaRPr lang="en-GB" sz="24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3200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 err="1">
                <a:solidFill>
                  <a:srgbClr val="D79B93"/>
                </a:solidFill>
                <a:ea typeface="Adobe Caslon Pro" charset="0"/>
                <a:cs typeface="Adobe Caslon Pro" charset="0"/>
              </a:rPr>
              <a:t>monika.martiskova@celsi.sk</a:t>
            </a:r>
            <a:endParaRPr lang="en-US" altLang="en-US" sz="800" b="1" dirty="0">
              <a:solidFill>
                <a:srgbClr val="D79B93"/>
              </a:solidFill>
              <a:ea typeface="Adobe Caslon Pro" charset="0"/>
              <a:cs typeface="Adobe Caslon Pro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3000" y="2895600"/>
            <a:ext cx="685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THANK YOU FOR YOUR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ATTENTION!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D2811-2883-47AF-9803-933ED852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sk-SK" dirty="0" err="1"/>
              <a:t>Outline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9EF773-D232-4C42-88A3-7B3B59B0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Aim</a:t>
            </a:r>
            <a:r>
              <a:rPr lang="sk-SK" dirty="0"/>
              <a:t>: </a:t>
            </a:r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fragmentation</a:t>
            </a:r>
            <a:r>
              <a:rPr lang="sk-SK" dirty="0"/>
              <a:t> and </a:t>
            </a:r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coordination</a:t>
            </a:r>
            <a:r>
              <a:rPr lang="sk-SK" dirty="0"/>
              <a:t> </a:t>
            </a:r>
            <a:r>
              <a:rPr lang="sk-SK" dirty="0" err="1"/>
              <a:t>Slovakia´s</a:t>
            </a:r>
            <a:r>
              <a:rPr lang="sk-SK" dirty="0"/>
              <a:t> </a:t>
            </a:r>
            <a:r>
              <a:rPr lang="sk-SK" dirty="0" err="1"/>
              <a:t>collective</a:t>
            </a:r>
            <a:r>
              <a:rPr lang="sk-SK" dirty="0"/>
              <a:t> </a:t>
            </a:r>
            <a:r>
              <a:rPr lang="sk-SK" dirty="0" err="1"/>
              <a:t>barganing</a:t>
            </a:r>
            <a:r>
              <a:rPr lang="sk-SK" dirty="0"/>
              <a:t> </a:t>
            </a:r>
            <a:r>
              <a:rPr lang="sk-SK" dirty="0" err="1"/>
              <a:t>experienced</a:t>
            </a:r>
            <a:r>
              <a:rPr lang="sk-SK" dirty="0"/>
              <a:t>?</a:t>
            </a:r>
          </a:p>
          <a:p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discuss</a:t>
            </a:r>
            <a:endParaRPr lang="sk-SK" dirty="0"/>
          </a:p>
          <a:p>
            <a:pPr lvl="1"/>
            <a:r>
              <a:rPr lang="sk-SK" dirty="0" err="1"/>
              <a:t>Trends</a:t>
            </a:r>
            <a:r>
              <a:rPr lang="sk-SK" dirty="0"/>
              <a:t> in </a:t>
            </a:r>
            <a:r>
              <a:rPr lang="sk-SK" dirty="0" err="1"/>
              <a:t>collective</a:t>
            </a:r>
            <a:r>
              <a:rPr lang="sk-SK" dirty="0"/>
              <a:t> </a:t>
            </a:r>
            <a:r>
              <a:rPr lang="sk-SK" dirty="0" err="1"/>
              <a:t>barganing</a:t>
            </a:r>
            <a:r>
              <a:rPr lang="sk-SK" dirty="0"/>
              <a:t> </a:t>
            </a:r>
            <a:r>
              <a:rPr lang="sk-SK" dirty="0" err="1"/>
              <a:t>coverage</a:t>
            </a:r>
            <a:endParaRPr lang="sk-SK" dirty="0"/>
          </a:p>
          <a:p>
            <a:pPr lvl="1"/>
            <a:r>
              <a:rPr lang="sk-SK" dirty="0" err="1"/>
              <a:t>The</a:t>
            </a:r>
            <a:r>
              <a:rPr lang="sk-SK" dirty="0"/>
              <a:t> level of </a:t>
            </a:r>
            <a:r>
              <a:rPr lang="sk-SK" dirty="0" err="1"/>
              <a:t>bargaining</a:t>
            </a:r>
            <a:r>
              <a:rPr lang="sk-SK" dirty="0"/>
              <a:t> (</a:t>
            </a:r>
            <a:r>
              <a:rPr lang="sk-SK" dirty="0" err="1"/>
              <a:t>where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working</a:t>
            </a:r>
            <a:r>
              <a:rPr lang="sk-SK" dirty="0"/>
              <a:t> </a:t>
            </a:r>
            <a:r>
              <a:rPr lang="sk-SK" dirty="0" err="1"/>
              <a:t>conditions</a:t>
            </a:r>
            <a:r>
              <a:rPr lang="sk-SK" dirty="0"/>
              <a:t> are </a:t>
            </a:r>
            <a:r>
              <a:rPr lang="sk-SK" dirty="0" err="1"/>
              <a:t>bargained</a:t>
            </a:r>
            <a:r>
              <a:rPr lang="sk-SK" dirty="0"/>
              <a:t>?)</a:t>
            </a:r>
          </a:p>
          <a:p>
            <a:pPr lvl="1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scope</a:t>
            </a:r>
            <a:r>
              <a:rPr lang="sk-SK" dirty="0"/>
              <a:t> of </a:t>
            </a:r>
            <a:r>
              <a:rPr lang="sk-SK" dirty="0" err="1"/>
              <a:t>bargaing</a:t>
            </a:r>
            <a:r>
              <a:rPr lang="sk-SK" dirty="0"/>
              <a:t> (</a:t>
            </a:r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bargained</a:t>
            </a:r>
            <a:r>
              <a:rPr lang="sk-SK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409268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cs-CZ" sz="3200" b="1" dirty="0">
                <a:solidFill>
                  <a:srgbClr val="8C383A"/>
                </a:solidFill>
              </a:rPr>
              <a:t>CB </a:t>
            </a:r>
            <a:r>
              <a:rPr lang="cs-CZ" sz="3200" b="1" dirty="0" err="1">
                <a:solidFill>
                  <a:srgbClr val="8C383A"/>
                </a:solidFill>
              </a:rPr>
              <a:t>coverage</a:t>
            </a:r>
            <a:r>
              <a:rPr lang="cs-CZ" sz="3200" b="1" dirty="0">
                <a:solidFill>
                  <a:srgbClr val="8C383A"/>
                </a:solidFill>
              </a:rPr>
              <a:t> and </a:t>
            </a:r>
            <a:r>
              <a:rPr lang="cs-CZ" sz="3200" b="1" dirty="0" err="1">
                <a:solidFill>
                  <a:srgbClr val="8C383A"/>
                </a:solidFill>
              </a:rPr>
              <a:t>organizing</a:t>
            </a:r>
            <a:endParaRPr lang="en-US" sz="3200" b="1" dirty="0">
              <a:solidFill>
                <a:srgbClr val="8C383A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7329AE4-B391-417A-B1A2-E6DFEAD2B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416958"/>
              </p:ext>
            </p:extLst>
          </p:nvPr>
        </p:nvGraphicFramePr>
        <p:xfrm>
          <a:off x="452438" y="1433513"/>
          <a:ext cx="836295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82240133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485269983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8960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Bargaining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2010s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8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Wage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dynamics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57.4 % in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37.5 % in 2014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82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Eurofound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51% in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30 % in 2013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1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MoL</a:t>
                      </a:r>
                      <a:r>
                        <a:rPr lang="cs-CZ" dirty="0"/>
                        <a:t> 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42.2 % in 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32.4 % in 2013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271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ICTWSS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50 % in 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24.9 % in 2013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40741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8BD219B-67BA-4B4B-9C72-82A2D1226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50547"/>
              </p:ext>
            </p:extLst>
          </p:nvPr>
        </p:nvGraphicFramePr>
        <p:xfrm>
          <a:off x="425570" y="3645024"/>
          <a:ext cx="8053134" cy="15896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378">
                  <a:extLst>
                    <a:ext uri="{9D8B030D-6E8A-4147-A177-3AD203B41FA5}">
                      <a16:colId xmlns:a16="http://schemas.microsoft.com/office/drawing/2014/main" val="340751773"/>
                    </a:ext>
                  </a:extLst>
                </a:gridCol>
                <a:gridCol w="2684378">
                  <a:extLst>
                    <a:ext uri="{9D8B030D-6E8A-4147-A177-3AD203B41FA5}">
                      <a16:colId xmlns:a16="http://schemas.microsoft.com/office/drawing/2014/main" val="1023652803"/>
                    </a:ext>
                  </a:extLst>
                </a:gridCol>
                <a:gridCol w="2684378">
                  <a:extLst>
                    <a:ext uri="{9D8B030D-6E8A-4147-A177-3AD203B41FA5}">
                      <a16:colId xmlns:a16="http://schemas.microsoft.com/office/drawing/2014/main" val="3590567186"/>
                    </a:ext>
                  </a:extLst>
                </a:gridCol>
              </a:tblGrid>
              <a:tr h="736360">
                <a:tc>
                  <a:txBody>
                    <a:bodyPr/>
                    <a:lstStyle/>
                    <a:p>
                      <a:r>
                        <a:rPr lang="cs-CZ" dirty="0" err="1"/>
                        <a:t>Organization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densities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2010s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720019"/>
                  </a:ext>
                </a:extLst>
              </a:tr>
              <a:tr h="426621">
                <a:tc>
                  <a:txBody>
                    <a:bodyPr/>
                    <a:lstStyle/>
                    <a:p>
                      <a:r>
                        <a:rPr lang="cs-CZ" dirty="0" err="1"/>
                        <a:t>Employers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27254"/>
                  </a:ext>
                </a:extLst>
              </a:tr>
              <a:tr h="426621">
                <a:tc>
                  <a:txBody>
                    <a:bodyPr/>
                    <a:lstStyle/>
                    <a:p>
                      <a:r>
                        <a:rPr lang="cs-CZ" dirty="0" err="1"/>
                        <a:t>Trade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unions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644548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35FE47A8-9659-4A51-B190-8711A80AA2DC}"/>
              </a:ext>
            </a:extLst>
          </p:cNvPr>
          <p:cNvSpPr txBox="1"/>
          <p:nvPr/>
        </p:nvSpPr>
        <p:spPr>
          <a:xfrm>
            <a:off x="425570" y="5190837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Source: ICTWSS</a:t>
            </a:r>
            <a:endParaRPr lang="en-US" sz="1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862D6E-EFEC-4D36-B6B3-48796DA375D8}"/>
              </a:ext>
            </a:extLst>
          </p:cNvPr>
          <p:cNvSpPr txBox="1"/>
          <p:nvPr/>
        </p:nvSpPr>
        <p:spPr>
          <a:xfrm>
            <a:off x="452438" y="5591937"/>
            <a:ext cx="7511415" cy="92333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/>
              <a:t>Employers</a:t>
            </a:r>
            <a:r>
              <a:rPr lang="cs-CZ" dirty="0"/>
              <a:t>:     </a:t>
            </a:r>
            <a:r>
              <a:rPr lang="cs-CZ" dirty="0" err="1"/>
              <a:t>fragmentation</a:t>
            </a:r>
            <a:r>
              <a:rPr lang="cs-CZ" dirty="0"/>
              <a:t> and </a:t>
            </a:r>
            <a:r>
              <a:rPr lang="cs-CZ" dirty="0" err="1"/>
              <a:t>reluctance</a:t>
            </a:r>
            <a:r>
              <a:rPr lang="cs-CZ" dirty="0"/>
              <a:t> to CB</a:t>
            </a:r>
          </a:p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unions</a:t>
            </a:r>
            <a:r>
              <a:rPr lang="cs-CZ" dirty="0"/>
              <a:t>: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transformation</a:t>
            </a:r>
            <a:r>
              <a:rPr lang="cs-CZ" dirty="0"/>
              <a:t>,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to </a:t>
            </a:r>
            <a:r>
              <a:rPr lang="cs-CZ" dirty="0" err="1"/>
              <a:t>penetrate</a:t>
            </a:r>
            <a:r>
              <a:rPr lang="cs-CZ" dirty="0"/>
              <a:t> </a:t>
            </a:r>
          </a:p>
          <a:p>
            <a:r>
              <a:rPr lang="cs-CZ" dirty="0"/>
              <a:t>	        to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cs-CZ" sz="3200" b="1" dirty="0" err="1">
                <a:solidFill>
                  <a:srgbClr val="8C383A"/>
                </a:solidFill>
              </a:rPr>
              <a:t>Levels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collective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bargaining</a:t>
            </a:r>
            <a:endParaRPr lang="en-US" sz="3200" b="1" dirty="0">
              <a:solidFill>
                <a:srgbClr val="8C383A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E42BEA5-807A-4C32-BD56-C7CCA76B4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619546"/>
              </p:ext>
            </p:extLst>
          </p:nvPr>
        </p:nvGraphicFramePr>
        <p:xfrm>
          <a:off x="3275856" y="1988840"/>
          <a:ext cx="5671306" cy="404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328347-A6DE-456B-A4CF-98A0B48FCEE0}"/>
              </a:ext>
            </a:extLst>
          </p:cNvPr>
          <p:cNvSpPr txBox="1"/>
          <p:nvPr/>
        </p:nvSpPr>
        <p:spPr>
          <a:xfrm>
            <a:off x="683568" y="198884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Hierarchy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levels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collective</a:t>
            </a:r>
            <a:r>
              <a:rPr lang="cs-CZ" sz="2800" dirty="0"/>
              <a:t> </a:t>
            </a:r>
            <a:r>
              <a:rPr lang="cs-CZ" sz="2800" dirty="0" err="1"/>
              <a:t>bargaining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686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cs-CZ" sz="3200" b="1" dirty="0" err="1">
                <a:solidFill>
                  <a:srgbClr val="8C383A"/>
                </a:solidFill>
              </a:rPr>
              <a:t>Levels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bargaining</a:t>
            </a:r>
            <a:endParaRPr lang="en-US" sz="3200" b="1" dirty="0">
              <a:solidFill>
                <a:srgbClr val="8C383A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E42BEA5-807A-4C32-BD56-C7CCA76B4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910447"/>
              </p:ext>
            </p:extLst>
          </p:nvPr>
        </p:nvGraphicFramePr>
        <p:xfrm>
          <a:off x="3275856" y="1988840"/>
          <a:ext cx="5671306" cy="404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328347-A6DE-456B-A4CF-98A0B48FCEE0}"/>
              </a:ext>
            </a:extLst>
          </p:cNvPr>
          <p:cNvSpPr txBox="1"/>
          <p:nvPr/>
        </p:nvSpPr>
        <p:spPr>
          <a:xfrm>
            <a:off x="683568" y="198884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Levels</a:t>
            </a:r>
            <a:r>
              <a:rPr lang="cs-CZ" sz="2800" dirty="0"/>
              <a:t> and </a:t>
            </a:r>
            <a:r>
              <a:rPr lang="cs-CZ" sz="2800" dirty="0" err="1"/>
              <a:t>coverage</a:t>
            </a:r>
            <a:endParaRPr lang="en-US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9C5912-FF11-4D83-AFF7-4CE21EA36673}"/>
              </a:ext>
            </a:extLst>
          </p:cNvPr>
          <p:cNvSpPr txBox="1"/>
          <p:nvPr/>
        </p:nvSpPr>
        <p:spPr>
          <a:xfrm>
            <a:off x="7020272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100%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2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cs-CZ" sz="3200" b="1" dirty="0" err="1">
                <a:solidFill>
                  <a:srgbClr val="8C383A"/>
                </a:solidFill>
              </a:rPr>
              <a:t>Levels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bargaining</a:t>
            </a:r>
            <a:endParaRPr lang="en-US" sz="3200" b="1" dirty="0">
              <a:solidFill>
                <a:srgbClr val="8C383A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E42BEA5-807A-4C32-BD56-C7CCA76B4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4397"/>
              </p:ext>
            </p:extLst>
          </p:nvPr>
        </p:nvGraphicFramePr>
        <p:xfrm>
          <a:off x="3275856" y="1988840"/>
          <a:ext cx="5671306" cy="404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328347-A6DE-456B-A4CF-98A0B48FCEE0}"/>
              </a:ext>
            </a:extLst>
          </p:cNvPr>
          <p:cNvSpPr txBox="1"/>
          <p:nvPr/>
        </p:nvSpPr>
        <p:spPr>
          <a:xfrm>
            <a:off x="755576" y="151236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Levels</a:t>
            </a:r>
            <a:r>
              <a:rPr lang="cs-CZ" sz="2800" dirty="0"/>
              <a:t> and </a:t>
            </a:r>
            <a:r>
              <a:rPr lang="cs-CZ" sz="2800" dirty="0" err="1"/>
              <a:t>coverage</a:t>
            </a:r>
            <a:endParaRPr lang="en-US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9C5912-FF11-4D83-AFF7-4CE21EA36673}"/>
              </a:ext>
            </a:extLst>
          </p:cNvPr>
          <p:cNvSpPr txBox="1"/>
          <p:nvPr/>
        </p:nvSpPr>
        <p:spPr>
          <a:xfrm>
            <a:off x="7020272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100%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DF1D6E-3A4B-4CD5-B0FC-C4D94EE68DAA}"/>
              </a:ext>
            </a:extLst>
          </p:cNvPr>
          <p:cNvSpPr txBox="1"/>
          <p:nvPr/>
        </p:nvSpPr>
        <p:spPr>
          <a:xfrm>
            <a:off x="755576" y="3373835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11% </a:t>
            </a:r>
            <a:r>
              <a:rPr lang="cs-CZ" sz="2000" b="1" dirty="0" err="1">
                <a:solidFill>
                  <a:srgbClr val="FF0000"/>
                </a:solidFill>
              </a:rPr>
              <a:t>of</a:t>
            </a:r>
            <a:r>
              <a:rPr lang="cs-CZ" sz="2000" b="1" dirty="0">
                <a:solidFill>
                  <a:srgbClr val="FF0000"/>
                </a:solidFill>
              </a:rPr>
              <a:t> medium and </a:t>
            </a:r>
            <a:r>
              <a:rPr lang="cs-CZ" sz="2000" b="1" dirty="0" err="1">
                <a:solidFill>
                  <a:srgbClr val="FF0000"/>
                </a:solidFill>
              </a:rPr>
              <a:t>large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companies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covered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(10% </a:t>
            </a:r>
            <a:r>
              <a:rPr lang="cs-CZ" sz="2000" dirty="0" err="1">
                <a:solidFill>
                  <a:srgbClr val="FF0000"/>
                </a:solidFill>
              </a:rPr>
              <a:t>industry</a:t>
            </a:r>
            <a:r>
              <a:rPr lang="cs-CZ" sz="2000" dirty="0">
                <a:solidFill>
                  <a:srgbClr val="FF0000"/>
                </a:solidFill>
              </a:rPr>
              <a:t> and </a:t>
            </a:r>
            <a:r>
              <a:rPr lang="cs-CZ" sz="2000" dirty="0" err="1">
                <a:solidFill>
                  <a:srgbClr val="FF0000"/>
                </a:solidFill>
              </a:rPr>
              <a:t>commerce</a:t>
            </a:r>
            <a:r>
              <a:rPr lang="cs-CZ" sz="2000" dirty="0">
                <a:solidFill>
                  <a:srgbClr val="FF0000"/>
                </a:solidFill>
              </a:rPr>
              <a:t>, 60% in banking)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1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cs-CZ" sz="3200" b="1" dirty="0" err="1">
                <a:solidFill>
                  <a:srgbClr val="8C383A"/>
                </a:solidFill>
              </a:rPr>
              <a:t>Levels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bargaining</a:t>
            </a:r>
            <a:endParaRPr lang="en-US" sz="3200" b="1" dirty="0">
              <a:solidFill>
                <a:srgbClr val="8C383A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E42BEA5-807A-4C32-BD56-C7CCA76B42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75856" y="1988840"/>
          <a:ext cx="5671306" cy="404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328347-A6DE-456B-A4CF-98A0B48FCEE0}"/>
              </a:ext>
            </a:extLst>
          </p:cNvPr>
          <p:cNvSpPr txBox="1"/>
          <p:nvPr/>
        </p:nvSpPr>
        <p:spPr>
          <a:xfrm>
            <a:off x="755576" y="1988840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Levels</a:t>
            </a:r>
            <a:r>
              <a:rPr lang="cs-CZ" sz="2800" dirty="0"/>
              <a:t> and </a:t>
            </a:r>
            <a:r>
              <a:rPr lang="cs-CZ" sz="2800" dirty="0" err="1"/>
              <a:t>coverage</a:t>
            </a:r>
            <a:endParaRPr lang="en-US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9C5912-FF11-4D83-AFF7-4CE21EA36673}"/>
              </a:ext>
            </a:extLst>
          </p:cNvPr>
          <p:cNvSpPr txBox="1"/>
          <p:nvPr/>
        </p:nvSpPr>
        <p:spPr>
          <a:xfrm>
            <a:off x="7020272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100%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DF1D6E-3A4B-4CD5-B0FC-C4D94EE68DAA}"/>
              </a:ext>
            </a:extLst>
          </p:cNvPr>
          <p:cNvSpPr txBox="1"/>
          <p:nvPr/>
        </p:nvSpPr>
        <p:spPr>
          <a:xfrm>
            <a:off x="755576" y="3373835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11% </a:t>
            </a:r>
            <a:r>
              <a:rPr lang="cs-CZ" sz="2000" b="1" dirty="0" err="1">
                <a:solidFill>
                  <a:srgbClr val="FF0000"/>
                </a:solidFill>
              </a:rPr>
              <a:t>of</a:t>
            </a:r>
            <a:r>
              <a:rPr lang="cs-CZ" sz="2000" b="1" dirty="0">
                <a:solidFill>
                  <a:srgbClr val="FF0000"/>
                </a:solidFill>
              </a:rPr>
              <a:t> medium and </a:t>
            </a:r>
            <a:r>
              <a:rPr lang="cs-CZ" sz="2000" b="1" dirty="0" err="1">
                <a:solidFill>
                  <a:srgbClr val="FF0000"/>
                </a:solidFill>
              </a:rPr>
              <a:t>large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companies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covered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(10% </a:t>
            </a:r>
            <a:r>
              <a:rPr lang="cs-CZ" sz="2000" dirty="0" err="1">
                <a:solidFill>
                  <a:srgbClr val="FF0000"/>
                </a:solidFill>
              </a:rPr>
              <a:t>industry</a:t>
            </a:r>
            <a:r>
              <a:rPr lang="cs-CZ" sz="2000" dirty="0">
                <a:solidFill>
                  <a:srgbClr val="FF0000"/>
                </a:solidFill>
              </a:rPr>
              <a:t> and </a:t>
            </a:r>
            <a:r>
              <a:rPr lang="cs-CZ" sz="2000" dirty="0" err="1">
                <a:solidFill>
                  <a:srgbClr val="FF0000"/>
                </a:solidFill>
              </a:rPr>
              <a:t>commerce</a:t>
            </a:r>
            <a:r>
              <a:rPr lang="cs-CZ" sz="2000" dirty="0">
                <a:solidFill>
                  <a:srgbClr val="FF0000"/>
                </a:solidFill>
              </a:rPr>
              <a:t>, 60% in banking)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8F9E3D-8019-4E07-9664-6465C4C61A44}"/>
              </a:ext>
            </a:extLst>
          </p:cNvPr>
          <p:cNvSpPr txBox="1"/>
          <p:nvPr/>
        </p:nvSpPr>
        <p:spPr>
          <a:xfrm>
            <a:off x="2555776" y="511327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32%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2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cs-CZ" sz="3200" b="1" dirty="0">
                <a:solidFill>
                  <a:srgbClr val="8C383A"/>
                </a:solidFill>
              </a:rPr>
              <a:t>Level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bargaining</a:t>
            </a:r>
            <a:endParaRPr lang="en-US" sz="3200" b="1" dirty="0">
              <a:solidFill>
                <a:srgbClr val="8C383A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0C3FB-7749-4A52-BFE4-DB6043E4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0" y="1432868"/>
            <a:ext cx="8363272" cy="4525963"/>
          </a:xfrm>
        </p:spPr>
        <p:txBody>
          <a:bodyPr/>
          <a:lstStyle/>
          <a:p>
            <a:r>
              <a:rPr lang="cs-CZ" sz="2800" dirty="0" err="1"/>
              <a:t>Oscilates</a:t>
            </a:r>
            <a:r>
              <a:rPr lang="cs-CZ" sz="2800" dirty="0"/>
              <a:t> </a:t>
            </a:r>
            <a:r>
              <a:rPr lang="cs-CZ" sz="2800" dirty="0" err="1"/>
              <a:t>between</a:t>
            </a:r>
            <a:r>
              <a:rPr lang="cs-CZ" sz="2800" dirty="0"/>
              <a:t> </a:t>
            </a:r>
            <a:r>
              <a:rPr lang="cs-CZ" sz="2800" dirty="0" err="1"/>
              <a:t>industry</a:t>
            </a:r>
            <a:r>
              <a:rPr lang="cs-CZ" sz="2800" dirty="0"/>
              <a:t> level and </a:t>
            </a:r>
            <a:r>
              <a:rPr lang="cs-CZ" sz="2800" dirty="0" err="1"/>
              <a:t>company</a:t>
            </a:r>
            <a:r>
              <a:rPr lang="cs-CZ" sz="2800" dirty="0"/>
              <a:t> level </a:t>
            </a:r>
            <a:r>
              <a:rPr lang="cs-CZ" sz="2800" dirty="0" err="1"/>
              <a:t>bargaining</a:t>
            </a:r>
            <a:endParaRPr lang="cs-CZ" sz="2800" dirty="0"/>
          </a:p>
          <a:p>
            <a:r>
              <a:rPr lang="cs-CZ" sz="2800" dirty="0"/>
              <a:t>At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national</a:t>
            </a:r>
            <a:r>
              <a:rPr lang="cs-CZ" sz="2800" dirty="0"/>
              <a:t> level </a:t>
            </a:r>
            <a:r>
              <a:rPr lang="cs-CZ" sz="2800" dirty="0" err="1"/>
              <a:t>only</a:t>
            </a:r>
            <a:r>
              <a:rPr lang="cs-CZ" sz="2800" dirty="0"/>
              <a:t> </a:t>
            </a:r>
            <a:r>
              <a:rPr lang="cs-CZ" sz="2800" dirty="0" err="1"/>
              <a:t>consulations</a:t>
            </a:r>
            <a:r>
              <a:rPr lang="cs-CZ" sz="2800" dirty="0"/>
              <a:t>, but </a:t>
            </a:r>
            <a:r>
              <a:rPr lang="cs-CZ" sz="2800" dirty="0" err="1"/>
              <a:t>important</a:t>
            </a:r>
            <a:r>
              <a:rPr lang="cs-CZ" sz="2800" dirty="0"/>
              <a:t> </a:t>
            </a:r>
            <a:r>
              <a:rPr lang="cs-CZ" sz="2800" dirty="0" err="1"/>
              <a:t>tool</a:t>
            </a:r>
            <a:r>
              <a:rPr lang="cs-CZ" sz="2800" dirty="0"/>
              <a:t> </a:t>
            </a:r>
            <a:r>
              <a:rPr lang="cs-CZ" sz="2800" dirty="0" err="1"/>
              <a:t>legislation</a:t>
            </a:r>
            <a:endParaRPr lang="cs-CZ" sz="2800" dirty="0"/>
          </a:p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biggest</a:t>
            </a:r>
            <a:r>
              <a:rPr lang="cs-CZ" sz="2800" dirty="0"/>
              <a:t> </a:t>
            </a:r>
            <a:r>
              <a:rPr lang="cs-CZ" sz="2800" dirty="0" err="1"/>
              <a:t>erosion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observed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sector</a:t>
            </a:r>
            <a:r>
              <a:rPr lang="cs-CZ" sz="2800" dirty="0"/>
              <a:t>(</a:t>
            </a:r>
            <a:r>
              <a:rPr lang="cs-CZ" sz="2800" dirty="0" err="1"/>
              <a:t>multi-employer</a:t>
            </a:r>
            <a:r>
              <a:rPr lang="cs-CZ" sz="2800" dirty="0"/>
              <a:t>) level CB</a:t>
            </a:r>
          </a:p>
          <a:p>
            <a:pPr lvl="1"/>
            <a:r>
              <a:rPr lang="cs-CZ" sz="2400" dirty="0" err="1"/>
              <a:t>Changes</a:t>
            </a:r>
            <a:r>
              <a:rPr lang="cs-CZ" sz="2400" dirty="0"/>
              <a:t> in </a:t>
            </a:r>
            <a:r>
              <a:rPr lang="cs-CZ" sz="2400" dirty="0" err="1"/>
              <a:t>extention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(2012, 2016 - 2017)</a:t>
            </a:r>
          </a:p>
          <a:p>
            <a:pPr lvl="1"/>
            <a:r>
              <a:rPr lang="cs-CZ" sz="2400" dirty="0" err="1"/>
              <a:t>Employers</a:t>
            </a:r>
            <a:r>
              <a:rPr lang="cs-CZ" sz="2400" dirty="0"/>
              <a:t> are </a:t>
            </a:r>
            <a:r>
              <a:rPr lang="cs-CZ" sz="2400" dirty="0" err="1"/>
              <a:t>reluctant</a:t>
            </a:r>
            <a:r>
              <a:rPr lang="cs-CZ" sz="2400" dirty="0"/>
              <a:t> to </a:t>
            </a:r>
            <a:r>
              <a:rPr lang="cs-CZ" sz="2400" dirty="0" err="1"/>
              <a:t>extension</a:t>
            </a:r>
            <a:endParaRPr lang="cs-CZ" sz="2400" dirty="0"/>
          </a:p>
          <a:p>
            <a:pPr lvl="1"/>
            <a:r>
              <a:rPr lang="cs-CZ" sz="2400" dirty="0"/>
              <a:t>Very </a:t>
            </a:r>
            <a:r>
              <a:rPr lang="cs-CZ" sz="2400" dirty="0" err="1"/>
              <a:t>low</a:t>
            </a:r>
            <a:r>
              <a:rPr lang="cs-CZ" sz="2400" dirty="0"/>
              <a:t> </a:t>
            </a:r>
            <a:r>
              <a:rPr lang="cs-CZ" sz="2400" dirty="0" err="1"/>
              <a:t>impact</a:t>
            </a:r>
            <a:r>
              <a:rPr lang="cs-CZ" sz="2400" dirty="0"/>
              <a:t>,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around</a:t>
            </a:r>
            <a:r>
              <a:rPr lang="cs-CZ" sz="2400" dirty="0"/>
              <a:t> 3% in </a:t>
            </a:r>
            <a:r>
              <a:rPr lang="cs-CZ" sz="2400" dirty="0" err="1"/>
              <a:t>wages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covered</a:t>
            </a:r>
            <a:r>
              <a:rPr lang="cs-CZ" sz="2400" dirty="0"/>
              <a:t> </a:t>
            </a:r>
            <a:r>
              <a:rPr lang="cs-CZ" sz="2400" dirty="0" err="1"/>
              <a:t>companies</a:t>
            </a:r>
            <a:r>
              <a:rPr lang="cs-CZ" sz="2400" dirty="0"/>
              <a:t> (in 2016)</a:t>
            </a:r>
          </a:p>
          <a:p>
            <a:pPr lvl="1"/>
            <a:r>
              <a:rPr lang="cs-CZ" sz="2400" dirty="0" err="1"/>
              <a:t>Difficulties</a:t>
            </a:r>
            <a:r>
              <a:rPr lang="cs-CZ" sz="2400" dirty="0"/>
              <a:t> in </a:t>
            </a:r>
            <a:r>
              <a:rPr lang="cs-CZ" sz="2400" dirty="0" err="1"/>
              <a:t>control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fulfilling</a:t>
            </a:r>
            <a:r>
              <a:rPr lang="cs-CZ" sz="2400" dirty="0"/>
              <a:t> CB </a:t>
            </a:r>
            <a:r>
              <a:rPr lang="cs-CZ" sz="2400" dirty="0" err="1"/>
              <a:t>provisions</a:t>
            </a:r>
            <a:endParaRPr lang="en-GB" sz="24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24210-F966-49A1-835E-FC9E6658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r>
              <a:rPr lang="cs-CZ" sz="3200" b="1" dirty="0" err="1">
                <a:solidFill>
                  <a:srgbClr val="8C383A"/>
                </a:solidFill>
              </a:rPr>
              <a:t>Scope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of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bargaining</a:t>
            </a:r>
            <a:r>
              <a:rPr lang="cs-CZ" sz="3200" b="1" dirty="0">
                <a:solidFill>
                  <a:srgbClr val="8C383A"/>
                </a:solidFill>
              </a:rPr>
              <a:t> – </a:t>
            </a:r>
            <a:r>
              <a:rPr lang="cs-CZ" sz="3200" b="1" dirty="0" err="1">
                <a:solidFill>
                  <a:srgbClr val="8C383A"/>
                </a:solidFill>
              </a:rPr>
              <a:t>setting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working</a:t>
            </a:r>
            <a:r>
              <a:rPr lang="cs-CZ" sz="3200" b="1" dirty="0">
                <a:solidFill>
                  <a:srgbClr val="8C383A"/>
                </a:solidFill>
              </a:rPr>
              <a:t> </a:t>
            </a:r>
            <a:r>
              <a:rPr lang="cs-CZ" sz="3200" b="1" dirty="0" err="1">
                <a:solidFill>
                  <a:srgbClr val="8C383A"/>
                </a:solidFill>
              </a:rPr>
              <a:t>conditions</a:t>
            </a:r>
            <a:endParaRPr lang="en-US" sz="3200" b="1" dirty="0">
              <a:solidFill>
                <a:srgbClr val="8C383A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4438DAB-AE27-4A52-B5DF-6664C7863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31687"/>
              </p:ext>
            </p:extLst>
          </p:nvPr>
        </p:nvGraphicFramePr>
        <p:xfrm>
          <a:off x="452438" y="1433513"/>
          <a:ext cx="83629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780164D-47ED-4DED-BC75-BFFFDB16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51" y="409378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COLBAR </a:t>
            </a:r>
            <a:r>
              <a:rPr lang="cs-CZ" altLang="en-US" sz="900" dirty="0" err="1">
                <a:solidFill>
                  <a:srgbClr val="241605"/>
                </a:solidFill>
                <a:ea typeface="Adobe Caslon Pro" charset="0"/>
                <a:cs typeface="Adobe Caslon Pro" charset="0"/>
              </a:rPr>
              <a:t>Kick-off</a:t>
            </a:r>
            <a:r>
              <a:rPr lang="cs-CZ" altLang="en-US" sz="900" dirty="0">
                <a:solidFill>
                  <a:srgbClr val="241605"/>
                </a:solidFill>
                <a:ea typeface="Adobe Caslon Pro" charset="0"/>
                <a:cs typeface="Adobe Caslon Pro" charset="0"/>
              </a:rPr>
              <a:t> meeting Bratislava 9.10.2019</a:t>
            </a:r>
            <a:endParaRPr lang="en-US" altLang="en-US" sz="900" dirty="0">
              <a:solidFill>
                <a:srgbClr val="24160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6AA8CF-3DA4-4107-9C7B-10A20ADC3CEF}"/>
              </a:ext>
            </a:extLst>
          </p:cNvPr>
          <p:cNvSpPr txBox="1"/>
          <p:nvPr/>
        </p:nvSpPr>
        <p:spPr>
          <a:xfrm>
            <a:off x="6732241" y="1772816"/>
            <a:ext cx="2083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Level and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scope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working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conditions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regulation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6357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653</Words>
  <Application>Microsoft Office PowerPoint</Application>
  <PresentationFormat>Předvádění na obrazovce (4:3)</PresentationFormat>
  <Paragraphs>126</Paragraphs>
  <Slides>13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Predvolený návrh</vt:lpstr>
      <vt:lpstr>Collective bargaining in Slovakia: characteristics and trends</vt:lpstr>
      <vt:lpstr>Outline</vt:lpstr>
      <vt:lpstr>CB coverage and organizing</vt:lpstr>
      <vt:lpstr>Levels of collective bargaining</vt:lpstr>
      <vt:lpstr>Levels of bargaining</vt:lpstr>
      <vt:lpstr>Levels of bargaining</vt:lpstr>
      <vt:lpstr>Levels of bargaining</vt:lpstr>
      <vt:lpstr>Level of bargaining</vt:lpstr>
      <vt:lpstr>Scope of bargaining – setting working conditions</vt:lpstr>
      <vt:lpstr>Scope of bargaining – impact of levels in reality</vt:lpstr>
      <vt:lpstr>Scope – example minimum wage</vt:lpstr>
      <vt:lpstr>Concluding remarks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 </cp:lastModifiedBy>
  <cp:revision>71</cp:revision>
  <dcterms:created xsi:type="dcterms:W3CDTF">2015-09-09T12:47:17Z</dcterms:created>
  <dcterms:modified xsi:type="dcterms:W3CDTF">2019-10-08T20:22:32Z</dcterms:modified>
</cp:coreProperties>
</file>