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5"/>
  </p:notesMasterIdLst>
  <p:sldIdLst>
    <p:sldId id="268" r:id="rId2"/>
    <p:sldId id="259" r:id="rId3"/>
    <p:sldId id="256" r:id="rId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Nunito" pitchFamily="2" charset="77"/>
      <p:regular r:id="rId10"/>
      <p:bold r:id="rId11"/>
      <p:italic r:id="rId12"/>
      <p:boldItalic r:id="rId13"/>
    </p:embeddedFont>
    <p:embeddedFont>
      <p:font typeface="Walter Turncoat" panose="02000000000000000000" pitchFamily="2" charset="0"/>
      <p:regular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FB9461-E5AC-47F8-8AA6-5BF79E793501}">
  <a:tblStyle styleId="{9DFB9461-E5AC-47F8-8AA6-5BF79E79350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E96B3EC-8770-4C4F-981F-48A8244F383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66608" y="152400"/>
            <a:ext cx="5978616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323325" y="793100"/>
            <a:ext cx="4497300" cy="355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7408764" y="2591125"/>
            <a:ext cx="1690607" cy="2184456"/>
            <a:chOff x="7408764" y="2591125"/>
            <a:chExt cx="1690607" cy="2184456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7995213" y="4383200"/>
              <a:ext cx="593753" cy="392380"/>
              <a:chOff x="7995213" y="4383200"/>
              <a:chExt cx="593753" cy="392380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7995213" y="4383200"/>
                <a:ext cx="131637" cy="39238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5" name="Google Shape;15;p2"/>
              <p:cNvSpPr/>
              <p:nvPr/>
            </p:nvSpPr>
            <p:spPr>
              <a:xfrm flipH="1">
                <a:off x="8457328" y="4383200"/>
                <a:ext cx="131637" cy="39238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16" name="Google Shape;16;p2"/>
            <p:cNvSpPr/>
            <p:nvPr/>
          </p:nvSpPr>
          <p:spPr>
            <a:xfrm rot="1286208">
              <a:off x="8683842" y="4116954"/>
              <a:ext cx="383408" cy="248348"/>
            </a:xfrm>
            <a:custGeom>
              <a:avLst/>
              <a:gdLst/>
              <a:ahLst/>
              <a:cxnLst/>
              <a:rect l="l" t="t" r="r" b="b"/>
              <a:pathLst>
                <a:path w="25146" h="16288" extrusionOk="0">
                  <a:moveTo>
                    <a:pt x="0" y="0"/>
                  </a:moveTo>
                  <a:cubicBezTo>
                    <a:pt x="9272" y="3711"/>
                    <a:pt x="18751" y="8617"/>
                    <a:pt x="25146" y="16288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" name="Google Shape;17;p2"/>
            <p:cNvSpPr/>
            <p:nvPr/>
          </p:nvSpPr>
          <p:spPr>
            <a:xfrm rot="7382472">
              <a:off x="7425676" y="4045949"/>
              <a:ext cx="383364" cy="248319"/>
            </a:xfrm>
            <a:custGeom>
              <a:avLst/>
              <a:gdLst/>
              <a:ahLst/>
              <a:cxnLst/>
              <a:rect l="l" t="t" r="r" b="b"/>
              <a:pathLst>
                <a:path w="25146" h="16288" extrusionOk="0">
                  <a:moveTo>
                    <a:pt x="0" y="0"/>
                  </a:moveTo>
                  <a:cubicBezTo>
                    <a:pt x="9272" y="3711"/>
                    <a:pt x="18751" y="8617"/>
                    <a:pt x="25146" y="16288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8" name="Google Shape;18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716146" y="2591125"/>
              <a:ext cx="1151884" cy="1884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19;p2"/>
            <p:cNvSpPr/>
            <p:nvPr/>
          </p:nvSpPr>
          <p:spPr>
            <a:xfrm>
              <a:off x="8291550" y="3767976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02284" y="3780499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 rot="2699884">
              <a:off x="7991638" y="3650470"/>
              <a:ext cx="524796" cy="584716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2" name="Google Shape;22;p2"/>
          <p:cNvGrpSpPr/>
          <p:nvPr/>
        </p:nvGrpSpPr>
        <p:grpSpPr>
          <a:xfrm>
            <a:off x="174105" y="3016343"/>
            <a:ext cx="1561058" cy="1763848"/>
            <a:chOff x="174105" y="3016343"/>
            <a:chExt cx="1561058" cy="1763848"/>
          </a:xfrm>
        </p:grpSpPr>
        <p:grpSp>
          <p:nvGrpSpPr>
            <p:cNvPr id="23" name="Google Shape;23;p2"/>
            <p:cNvGrpSpPr/>
            <p:nvPr/>
          </p:nvGrpSpPr>
          <p:grpSpPr>
            <a:xfrm>
              <a:off x="878674" y="4387822"/>
              <a:ext cx="477532" cy="392369"/>
              <a:chOff x="3019540" y="1608452"/>
              <a:chExt cx="440488" cy="361931"/>
            </a:xfrm>
          </p:grpSpPr>
          <p:sp>
            <p:nvSpPr>
              <p:cNvPr id="24" name="Google Shape;24;p2"/>
              <p:cNvSpPr/>
              <p:nvPr/>
            </p:nvSpPr>
            <p:spPr>
              <a:xfrm flipH="1">
                <a:off x="3338602" y="1608452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5" name="Google Shape;25;p2"/>
              <p:cNvSpPr/>
              <p:nvPr/>
            </p:nvSpPr>
            <p:spPr>
              <a:xfrm flipH="1">
                <a:off x="3019540" y="1608452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pic>
          <p:nvPicPr>
            <p:cNvPr id="26" name="Google Shape;26;p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>
              <a:off x="327482" y="3016343"/>
              <a:ext cx="1407681" cy="14592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Google Shape;27;p2"/>
            <p:cNvSpPr/>
            <p:nvPr/>
          </p:nvSpPr>
          <p:spPr>
            <a:xfrm rot="-10145659">
              <a:off x="200227" y="3936639"/>
              <a:ext cx="271074" cy="302024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8" name="Google Shape;28;p2"/>
            <p:cNvSpPr/>
            <p:nvPr/>
          </p:nvSpPr>
          <p:spPr>
            <a:xfrm flipH="1">
              <a:off x="1077809" y="3443397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 flipH="1">
              <a:off x="1394530" y="3418598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1795" y="152400"/>
            <a:ext cx="7293742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5"/>
          <p:cNvSpPr txBox="1">
            <a:spLocks noGrp="1"/>
          </p:cNvSpPr>
          <p:nvPr>
            <p:ph type="title"/>
          </p:nvPr>
        </p:nvSpPr>
        <p:spPr>
          <a:xfrm>
            <a:off x="548125" y="593125"/>
            <a:ext cx="61671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5"/>
          <p:cNvSpPr txBox="1">
            <a:spLocks noGrp="1"/>
          </p:cNvSpPr>
          <p:nvPr>
            <p:ph type="body" idx="1"/>
          </p:nvPr>
        </p:nvSpPr>
        <p:spPr>
          <a:xfrm>
            <a:off x="548125" y="1271600"/>
            <a:ext cx="6167100" cy="329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➜"/>
              <a:defRPr/>
            </a:lvl1pPr>
            <a:lvl2pPr marL="914400" lvl="1" indent="-381000" rtl="0">
              <a:spcBef>
                <a:spcPts val="80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 rtl="0">
              <a:spcBef>
                <a:spcPts val="80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 rtl="0">
              <a:spcBef>
                <a:spcPts val="800"/>
              </a:spcBef>
              <a:spcAft>
                <a:spcPts val="0"/>
              </a:spcAft>
              <a:buSzPts val="2400"/>
              <a:buChar char="-"/>
              <a:defRPr/>
            </a:lvl4pPr>
            <a:lvl5pPr marL="2286000" lvl="4" indent="-381000" rtl="0">
              <a:spcBef>
                <a:spcPts val="800"/>
              </a:spcBef>
              <a:spcAft>
                <a:spcPts val="0"/>
              </a:spcAft>
              <a:buSzPts val="2400"/>
              <a:buChar char="-"/>
              <a:defRPr/>
            </a:lvl5pPr>
            <a:lvl6pPr marL="2743200" lvl="5" indent="-381000" rtl="0">
              <a:spcBef>
                <a:spcPts val="800"/>
              </a:spcBef>
              <a:spcAft>
                <a:spcPts val="0"/>
              </a:spcAft>
              <a:buSzPts val="2400"/>
              <a:buChar char="-"/>
              <a:defRPr/>
            </a:lvl6pPr>
            <a:lvl7pPr marL="3200400" lvl="6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5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1" name="Google Shape;71;p5"/>
          <p:cNvGrpSpPr/>
          <p:nvPr/>
        </p:nvGrpSpPr>
        <p:grpSpPr>
          <a:xfrm>
            <a:off x="7351600" y="2783674"/>
            <a:ext cx="1613838" cy="1779823"/>
            <a:chOff x="7351600" y="2783674"/>
            <a:chExt cx="1613838" cy="1779823"/>
          </a:xfrm>
        </p:grpSpPr>
        <p:grpSp>
          <p:nvGrpSpPr>
            <p:cNvPr id="72" name="Google Shape;72;p5"/>
            <p:cNvGrpSpPr/>
            <p:nvPr/>
          </p:nvGrpSpPr>
          <p:grpSpPr>
            <a:xfrm flipH="1">
              <a:off x="7859537" y="4171128"/>
              <a:ext cx="477532" cy="392369"/>
              <a:chOff x="3019540" y="1549146"/>
              <a:chExt cx="440488" cy="361931"/>
            </a:xfrm>
          </p:grpSpPr>
          <p:sp>
            <p:nvSpPr>
              <p:cNvPr id="73" name="Google Shape;73;p5"/>
              <p:cNvSpPr/>
              <p:nvPr/>
            </p:nvSpPr>
            <p:spPr>
              <a:xfrm flipH="1">
                <a:off x="3338602" y="1549146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4" name="Google Shape;74;p5"/>
              <p:cNvSpPr/>
              <p:nvPr/>
            </p:nvSpPr>
            <p:spPr>
              <a:xfrm flipH="1">
                <a:off x="3019540" y="1549146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pic>
          <p:nvPicPr>
            <p:cNvPr id="75" name="Google Shape;75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351600" y="2783674"/>
              <a:ext cx="1457782" cy="14839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6" name="Google Shape;76;p5"/>
            <p:cNvSpPr/>
            <p:nvPr/>
          </p:nvSpPr>
          <p:spPr>
            <a:xfrm rot="10145659" flipH="1">
              <a:off x="8668242" y="3860439"/>
              <a:ext cx="271074" cy="302024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7" name="Google Shape;77;p5"/>
            <p:cNvSpPr/>
            <p:nvPr/>
          </p:nvSpPr>
          <p:spPr>
            <a:xfrm>
              <a:off x="8068901" y="3595797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7770305" y="3570998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1795" y="152400"/>
            <a:ext cx="7293742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8"/>
          <p:cNvSpPr txBox="1">
            <a:spLocks noGrp="1"/>
          </p:cNvSpPr>
          <p:nvPr>
            <p:ph type="title"/>
          </p:nvPr>
        </p:nvSpPr>
        <p:spPr>
          <a:xfrm>
            <a:off x="548125" y="593125"/>
            <a:ext cx="61671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8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1" name="Google Shape;121;p8"/>
          <p:cNvGrpSpPr/>
          <p:nvPr/>
        </p:nvGrpSpPr>
        <p:grpSpPr>
          <a:xfrm>
            <a:off x="7445525" y="3242253"/>
            <a:ext cx="1588153" cy="1365478"/>
            <a:chOff x="7445525" y="3242253"/>
            <a:chExt cx="1588153" cy="1365478"/>
          </a:xfrm>
        </p:grpSpPr>
        <p:sp>
          <p:nvSpPr>
            <p:cNvPr id="122" name="Google Shape;122;p8"/>
            <p:cNvSpPr/>
            <p:nvPr/>
          </p:nvSpPr>
          <p:spPr>
            <a:xfrm rot="-5872103">
              <a:off x="8672932" y="4104027"/>
              <a:ext cx="250054" cy="278604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123" name="Google Shape;123;p8"/>
            <p:cNvGrpSpPr/>
            <p:nvPr/>
          </p:nvGrpSpPr>
          <p:grpSpPr>
            <a:xfrm>
              <a:off x="7865288" y="4245800"/>
              <a:ext cx="440488" cy="361931"/>
              <a:chOff x="7865288" y="4245800"/>
              <a:chExt cx="440488" cy="361931"/>
            </a:xfrm>
          </p:grpSpPr>
          <p:sp>
            <p:nvSpPr>
              <p:cNvPr id="124" name="Google Shape;124;p8"/>
              <p:cNvSpPr/>
              <p:nvPr/>
            </p:nvSpPr>
            <p:spPr>
              <a:xfrm>
                <a:off x="7865288" y="4245800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25" name="Google Shape;125;p8"/>
              <p:cNvSpPr/>
              <p:nvPr/>
            </p:nvSpPr>
            <p:spPr>
              <a:xfrm>
                <a:off x="8184350" y="4245800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pic>
          <p:nvPicPr>
            <p:cNvPr id="126" name="Google Shape;126;p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445525" y="3242253"/>
              <a:ext cx="1588153" cy="10983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7" name="Google Shape;127;p8"/>
            <p:cNvSpPr/>
            <p:nvPr/>
          </p:nvSpPr>
          <p:spPr>
            <a:xfrm>
              <a:off x="8118901" y="3800197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7820305" y="3775398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8"/>
            <p:cNvSpPr/>
            <p:nvPr/>
          </p:nvSpPr>
          <p:spPr>
            <a:xfrm rot="-1604051">
              <a:off x="8055619" y="3998073"/>
              <a:ext cx="123815" cy="80218"/>
            </a:xfrm>
            <a:custGeom>
              <a:avLst/>
              <a:gdLst/>
              <a:ahLst/>
              <a:cxnLst/>
              <a:rect l="l" t="t" r="r" b="b"/>
              <a:pathLst>
                <a:path w="25146" h="16288" extrusionOk="0">
                  <a:moveTo>
                    <a:pt x="0" y="0"/>
                  </a:moveTo>
                  <a:cubicBezTo>
                    <a:pt x="9272" y="3711"/>
                    <a:pt x="18751" y="8617"/>
                    <a:pt x="25146" y="16288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0" name="Google Shape;130;p8"/>
            <p:cNvSpPr/>
            <p:nvPr/>
          </p:nvSpPr>
          <p:spPr>
            <a:xfrm>
              <a:off x="7606243" y="4075800"/>
              <a:ext cx="383500" cy="87900"/>
            </a:xfrm>
            <a:custGeom>
              <a:avLst/>
              <a:gdLst/>
              <a:ahLst/>
              <a:cxnLst/>
              <a:rect l="l" t="t" r="r" b="b"/>
              <a:pathLst>
                <a:path w="15340" h="3516" extrusionOk="0">
                  <a:moveTo>
                    <a:pt x="142" y="0"/>
                  </a:moveTo>
                  <a:cubicBezTo>
                    <a:pt x="-1459" y="4812"/>
                    <a:pt x="11754" y="4305"/>
                    <a:pt x="15340" y="719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8125" y="593125"/>
            <a:ext cx="61671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alter Turncoat"/>
              <a:buNone/>
              <a:defRPr sz="3000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8125" y="1271600"/>
            <a:ext cx="6167100" cy="32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unito"/>
              <a:buChar char="➜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-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●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unito"/>
              <a:buChar char="○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2400"/>
              <a:buFont typeface="Nunito"/>
              <a:buChar char="■"/>
              <a:defRPr sz="24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r" rtl="0">
              <a:buNone/>
              <a:defRPr sz="1300">
                <a:solidFill>
                  <a:schemeClr val="lt2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4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5"/>
          <p:cNvSpPr txBox="1">
            <a:spLocks noGrp="1"/>
          </p:cNvSpPr>
          <p:nvPr>
            <p:ph type="title"/>
          </p:nvPr>
        </p:nvSpPr>
        <p:spPr>
          <a:xfrm>
            <a:off x="696808" y="593126"/>
            <a:ext cx="61671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How to Organize Files</a:t>
            </a:r>
            <a:endParaRPr sz="4000" dirty="0"/>
          </a:p>
        </p:txBody>
      </p:sp>
      <p:sp>
        <p:nvSpPr>
          <p:cNvPr id="325" name="Google Shape;325;p25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7" name="Google Shape;244;p16">
            <a:extLst>
              <a:ext uri="{FF2B5EF4-FFF2-40B4-BE49-F238E27FC236}">
                <a16:creationId xmlns:a16="http://schemas.microsoft.com/office/drawing/2014/main" id="{69F69364-246C-4F4C-99CF-47088F45D5A0}"/>
              </a:ext>
            </a:extLst>
          </p:cNvPr>
          <p:cNvSpPr txBox="1">
            <a:spLocks/>
          </p:cNvSpPr>
          <p:nvPr/>
        </p:nvSpPr>
        <p:spPr>
          <a:xfrm>
            <a:off x="644769" y="1644878"/>
            <a:ext cx="6167100" cy="329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55600">
              <a:buClr>
                <a:schemeClr val="accent4"/>
              </a:buClr>
              <a:buSzPts val="2000"/>
              <a:buFont typeface="Arial"/>
              <a:buChar char="➜"/>
            </a:pPr>
            <a:r>
              <a:rPr lang="en-US" sz="24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Separate corporate files</a:t>
            </a:r>
          </a:p>
          <a:p>
            <a:pPr marL="457200" indent="-355600">
              <a:buClr>
                <a:schemeClr val="accent4"/>
              </a:buClr>
              <a:buSzPts val="2000"/>
              <a:buFont typeface="Arial"/>
              <a:buChar char="➜"/>
            </a:pPr>
            <a:endParaRPr lang="en-US" sz="24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  <a:p>
            <a:pPr marL="457200" indent="-355600">
              <a:buClr>
                <a:schemeClr val="accent4"/>
              </a:buClr>
              <a:buSzPts val="2000"/>
              <a:buFont typeface="Arial"/>
              <a:buChar char="➜"/>
            </a:pPr>
            <a:r>
              <a:rPr lang="en-US" sz="24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Hierarchy folders</a:t>
            </a:r>
          </a:p>
          <a:p>
            <a:pPr marL="457200" indent="-355600">
              <a:buClr>
                <a:schemeClr val="accent4"/>
              </a:buClr>
              <a:buSzPts val="2000"/>
              <a:buFont typeface="Arial"/>
              <a:buChar char="➜"/>
            </a:pPr>
            <a:endParaRPr lang="en-US" sz="24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  <a:p>
            <a:pPr marL="457200" indent="-355600">
              <a:buClr>
                <a:schemeClr val="accent4"/>
              </a:buClr>
              <a:buSzPts val="2000"/>
              <a:buFont typeface="Arial"/>
              <a:buChar char="➜"/>
            </a:pPr>
            <a:r>
              <a:rPr lang="en-US" sz="24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Name folders appropriately</a:t>
            </a:r>
          </a:p>
          <a:p>
            <a:pPr marL="457200" indent="-355600">
              <a:buClr>
                <a:schemeClr val="accent4"/>
              </a:buClr>
              <a:buSzPts val="2000"/>
              <a:buFont typeface="Arial"/>
              <a:buChar char="➜"/>
            </a:pPr>
            <a:endParaRPr lang="en-US" sz="24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  <a:p>
            <a:pPr marL="457200" indent="-355600">
              <a:buClr>
                <a:schemeClr val="accent4"/>
              </a:buClr>
              <a:buSzPts val="2000"/>
              <a:buFont typeface="Arial"/>
              <a:buChar char="➜"/>
            </a:pPr>
            <a:r>
              <a:rPr lang="en-US" sz="24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Always backup your data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6"/>
          <p:cNvSpPr txBox="1">
            <a:spLocks noGrp="1"/>
          </p:cNvSpPr>
          <p:nvPr>
            <p:ph type="sldNum" idx="12"/>
          </p:nvPr>
        </p:nvSpPr>
        <p:spPr>
          <a:xfrm>
            <a:off x="8404384" y="19952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7" name="Google Shape;323;p25">
            <a:extLst>
              <a:ext uri="{FF2B5EF4-FFF2-40B4-BE49-F238E27FC236}">
                <a16:creationId xmlns:a16="http://schemas.microsoft.com/office/drawing/2014/main" id="{40D66498-AA5D-4F22-9E35-BF5F756DCD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3367" y="593126"/>
            <a:ext cx="6700168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Why Change the Language? </a:t>
            </a:r>
            <a:endParaRPr sz="4000" dirty="0"/>
          </a:p>
        </p:txBody>
      </p:sp>
      <p:sp>
        <p:nvSpPr>
          <p:cNvPr id="8" name="Google Shape;244;p16">
            <a:extLst>
              <a:ext uri="{FF2B5EF4-FFF2-40B4-BE49-F238E27FC236}">
                <a16:creationId xmlns:a16="http://schemas.microsoft.com/office/drawing/2014/main" id="{FA9F2DDC-520F-4124-9674-56CBCE2C55AB}"/>
              </a:ext>
            </a:extLst>
          </p:cNvPr>
          <p:cNvSpPr txBox="1">
            <a:spLocks/>
          </p:cNvSpPr>
          <p:nvPr/>
        </p:nvSpPr>
        <p:spPr>
          <a:xfrm>
            <a:off x="363367" y="1726654"/>
            <a:ext cx="6167100" cy="329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55600">
              <a:buClr>
                <a:schemeClr val="accent4"/>
              </a:buClr>
              <a:buSzPts val="2000"/>
              <a:buFont typeface="Arial"/>
              <a:buChar char="➜"/>
            </a:pP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Easier to handover</a:t>
            </a:r>
          </a:p>
          <a:p>
            <a:pPr marL="457200" indent="-355600">
              <a:buClr>
                <a:schemeClr val="accent4"/>
              </a:buClr>
              <a:buSzPts val="2000"/>
              <a:buFont typeface="Arial"/>
              <a:buChar char="➜"/>
            </a:pPr>
            <a:endParaRPr lang="en-US" sz="2400" dirty="0">
              <a:solidFill>
                <a:schemeClr val="tx1">
                  <a:lumMod val="85000"/>
                </a:schemeClr>
              </a:solidFill>
            </a:endParaRPr>
          </a:p>
          <a:p>
            <a:pPr marL="457200" indent="-355600">
              <a:buClr>
                <a:schemeClr val="accent4"/>
              </a:buClr>
              <a:buSzPts val="2000"/>
              <a:buFont typeface="Arial"/>
              <a:buChar char="➜"/>
            </a:pP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Understand jargons and metrics</a:t>
            </a:r>
          </a:p>
          <a:p>
            <a:pPr marL="457200" indent="-355600">
              <a:buClr>
                <a:schemeClr val="accent4"/>
              </a:buClr>
              <a:buSzPts val="2000"/>
              <a:buFont typeface="Arial"/>
              <a:buChar char="➜"/>
            </a:pPr>
            <a:endParaRPr lang="en-US" sz="2400" dirty="0">
              <a:solidFill>
                <a:schemeClr val="tx1">
                  <a:lumMod val="85000"/>
                </a:schemeClr>
              </a:solidFill>
            </a:endParaRPr>
          </a:p>
          <a:p>
            <a:pPr marL="457200" indent="-355600">
              <a:buClr>
                <a:schemeClr val="accent4"/>
              </a:buClr>
              <a:buSzPts val="2000"/>
              <a:buFont typeface="Arial"/>
              <a:buChar char="➜"/>
            </a:pPr>
            <a:r>
              <a:rPr lang="en-US" sz="2400" dirty="0">
                <a:solidFill>
                  <a:schemeClr val="tx1">
                    <a:lumMod val="85000"/>
                  </a:schemeClr>
                </a:solidFill>
              </a:rPr>
              <a:t>Make discussion more efficient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3"/>
          <p:cNvSpPr txBox="1">
            <a:spLocks noGrp="1"/>
          </p:cNvSpPr>
          <p:nvPr>
            <p:ph type="ctrTitle"/>
          </p:nvPr>
        </p:nvSpPr>
        <p:spPr>
          <a:xfrm>
            <a:off x="2323325" y="793100"/>
            <a:ext cx="4497300" cy="355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 You!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sric template">
  <a:themeElements>
    <a:clrScheme name="Custom 347">
      <a:dk1>
        <a:srgbClr val="FFFFFF"/>
      </a:dk1>
      <a:lt1>
        <a:srgbClr val="24272E"/>
      </a:lt1>
      <a:dk2>
        <a:srgbClr val="C6C8D6"/>
      </a:dk2>
      <a:lt2>
        <a:srgbClr val="6B707C"/>
      </a:lt2>
      <a:accent1>
        <a:srgbClr val="FFDD41"/>
      </a:accent1>
      <a:accent2>
        <a:srgbClr val="8CE444"/>
      </a:accent2>
      <a:accent3>
        <a:srgbClr val="5FDEF0"/>
      </a:accent3>
      <a:accent4>
        <a:srgbClr val="7598FF"/>
      </a:accent4>
      <a:accent5>
        <a:srgbClr val="BA64E0"/>
      </a:accent5>
      <a:accent6>
        <a:srgbClr val="FF594C"/>
      </a:accent6>
      <a:hlink>
        <a:srgbClr val="CCDB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37</Words>
  <Application>Microsoft Macintosh PowerPoint</Application>
  <PresentationFormat>On-screen Show (16:9)</PresentationFormat>
  <Paragraphs>17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Calibri</vt:lpstr>
      <vt:lpstr>Arial</vt:lpstr>
      <vt:lpstr>Walter Turncoat</vt:lpstr>
      <vt:lpstr>Nunito</vt:lpstr>
      <vt:lpstr>Osric template</vt:lpstr>
      <vt:lpstr>How to Organize Files</vt:lpstr>
      <vt:lpstr>Why Change the Language?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user</dc:creator>
  <cp:lastModifiedBy>Faisal Almoshiqah</cp:lastModifiedBy>
  <cp:revision>6</cp:revision>
  <dcterms:modified xsi:type="dcterms:W3CDTF">2021-12-07T16:40:02Z</dcterms:modified>
</cp:coreProperties>
</file>