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77" r:id="rId14"/>
    <p:sldId id="276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E04"/>
    <a:srgbClr val="002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EDA197-0A3C-034A-B72C-90721C79D598}" v="791" dt="2024-01-19T09:35:02.305"/>
    <p1510:client id="{728DF06D-335A-834C-A64B-E60B42A4008C}" v="72" dt="2024-01-20T09:29:15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/>
    <p:restoredTop sz="94719"/>
  </p:normalViewPr>
  <p:slideViewPr>
    <p:cSldViewPr snapToGrid="0">
      <p:cViewPr varScale="1">
        <p:scale>
          <a:sx n="146" d="100"/>
          <a:sy n="146" d="100"/>
        </p:scale>
        <p:origin x="10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4:51:55.220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560 542 12287,'-10'0'0,"-6"0"0,7 0 0,-9 0 0,1 0 0,-1 0 0,1 0 0,-1 0 0,1 0 0,-1 0 0,1 0 0,-1 0 0,-5 0 0,0 0 0,0 0 0,-3 0 0,5 0 0,-6 0 0,2 2 0,3 4 0,1-4 0,0 6 0,-3-2 0,3-1 0,2 7 0,3-4 0,2 1 0,3 5 0,1-4 0,-2 1 0,7 3 0,3 1 0,4 1 0,3-4 0,11 1 0,9-5 0,4 0 0,8 0 0,0 3 0,10-3 0,1 0 0,3-1 0,1 5 0,0-4 0,1 2 0,-1 3 0,-1 3 0,-5 1 0,-3 1 0,0-1 0,-16 2 0,-2 3 0,-11 1 0,-7-2 0,-3-1 0,-10-3 0,-5 1 0,-5-1 0,-9 1 0,-4-3 0,-6-1 0,-6-3 0,2-7 0,-5 4 0,1-2 0,4 0 0,2 0 0,2-8 0,0-2 0,1-2 0,1-8 0,3 3 0,7-5 0,4-1 0,1 1 0,3 3 0,3 1 0,6-2 0,4-1 0,2-3 0,2 7 0,4 1 0,6 2 0,3-5 0,3 3 0</inkml:trace>
  <inkml:trace contextRef="#ctx0" brushRef="#br0" timeOffset="500">926 647 12287,'8'-10'0,"-6"5"0,4 10 0,-4 7 0,-2 3 0,0 3 0,0-1 0,0 1 0,0-1 0,0 7 0,0 1 0,0 0 0,0 0 0,0 1 0,0-5 0,0 4 0,0 2 0,6-5 0,1 1 0,3-4 0,4-1 0,-5-7 0,3-1 0,2 0 0,1 0 0,8-7 0,1 3 0,-1-4 0,2-2 0,-5 0 0,5-2 0,-2-2 0,0-1 0,1-3 0,-7 4 0,1-2 0,-1 2 0,0-4 0,1 1 0,-1-3 0,-5 0 0,0-1 0,-8-5 0,3 6 0</inkml:trace>
  <inkml:trace contextRef="#ctx0" brushRef="#br0" timeOffset="749">926 839 12287,'0'-12'0,"0"1"0,0 5 0,0-6 0,8 9 0,4-3 0,3 4 0,3 2 0,5-6 0,2 0 0,2 2 0,4 2 0,0 2 0,0 0 0,-3 0 0,-3 0 0,4 0 0,-6 0 0,-1 0 0,-3 0 0,-2 0 0,1 0 0,-1 8 0,1 2 0</inkml:trace>
  <inkml:trace contextRef="#ctx0" brushRef="#br0" timeOffset="1015">909 595 12287,'-8'-10'0,"6"0"0,-4 4 0,12 4 0,6-3 0,3 3 0,3 2 0,-1 0 0,3-2 0,3-2 0,6-2 0,-2 0 0,2 6 0,0 0 0,-1 0 0,3 0 0,-6 0 0,0 0 0,0 0 0,6 8 0,-4 2 0</inkml:trace>
  <inkml:trace contextRef="#ctx0" brushRef="#br0" timeOffset="1699">1607 560 12287,'10'-8'0,"6"6"0,-14-6 0,5 10 0,-7 4 0,-6-2 0,-1 6 0,-1-1 0,0 1 0,-5 2 0,3 7 0,-2 2 0,1 3 0,5 1 0,-4-4 0,2 4 0,4 3 0,3-5 0,1 4 0,0 0 0,0 0 0,7-5 0,5 3 0,3-4 0,3-3 0,7 1 0,2-13 0,2-2 0,1-2 0,-1-2 0,4 0 0,-2-2 0,-2-4 0,-2-4 0,2-9 0,-4-2 0,1-3 0,-13-1 0,5 4 0,-3-3 0,1 3 0,-5-4 0,-1 2 0,-2-1 0,-4-1 0,-2 6 0,-2-5 0,0 5 0,0 2 0,0 5 0,-2 2 0,-4 2 0,2-3 0,-8 5 0,1 2 0,-7 10 0,8-2 0,5 7 0,3 3 0,2 2 0,0 7 0,0 0 0,0-2 0,0-1 0,0 3 0,2 2 0,3 1 0,7-1 0,4-2 0,1-5 0,2-1 0,5 1 0,-3-1 0,8 0 0,0-1 0,-2-4 0,6 1 0,-3-7 0,3-2 0,1-2 0,-4-2 0,-3 0 0,0 0 0,0 0 0,-6-8 0,3-2 0,-5-1 0,-1-1 0,-3 6 0,-1-3 0,-5-1 0,-1 0 0,6-1 0,-5-7 0</inkml:trace>
  <inkml:trace contextRef="#ctx0" brushRef="#br0" timeOffset="1916">2096 734 12287,'-23'-9'0,"0"3"0,5 2 0,7 0 0,-3-2 0,8 0 0,6 6 0,10 0 0,6 0 0,3 0 0,4 0 0,6 0 0,4-2 0,2-1 0,0-3 0,0 2 0,0 2 0,0 2 0,0 0 0,0 0 0,-6 0 0,-2 0 0,-2 0 0,-3 0 0,-3 0 0,-1 0 0,-1 0 0,0 0 0</inkml:trace>
  <inkml:trace contextRef="#ctx0" brushRef="#br0" timeOffset="2134">1992 595 12287,'0'-12'0,"0"0"0,0-1 0,2-1 0,3 3 0,7 5 0,-2-2 0,1 2 0,5 0 0,5-1 0,1 5 0,7-4 0,2 4 0,2 2 0,0 0 0,-2 0 0,-2 0 0,2 0 0,-6 0 0,8-8 0,-6-2 0</inkml:trace>
  <inkml:trace contextRef="#ctx0" brushRef="#br0" timeOffset="2866">3074 525 12287,'0'-10'0,"-7"-4"0,-5 9 0,2-1 0,-1 6 0,-3 0 0,-1 0 0,3 0 0,0 0 0,-1 0 0,-3 0 0,-7 0 0,0 0 0,1 2 0,3 4 0,-1 1 0,-1 7 0,-2-2 0,1 1 0,-3 3 0,2 1 0,2 1 0,1-1 0,9 3 0,1 1 0,0 2 0,0-2 0,7 7 0,-1-1 0,8 0 0,7-4 0,7 2 0,5-3 0,6-5 0,4-3 0,8-4 0,1 1 0,1-5 0,0-4 0,-2-2 0,-5 0 0,1 0 0,-2 0 0,2-2 0,-14-2 0,-1-4 0,-3-1 0,-1 3 0,-1-6 0,-7 1 0,-2-7 0</inkml:trace>
  <inkml:trace contextRef="#ctx0" brushRef="#br0" timeOffset="3149">3476 560 12287,'0'17'0,"0"1"0,0 5 0,0 2 0,0 0 0,0 1 0,0 5 0,0-4 0,0 0 0,0-4 0,0 2 0,0-1 0,0-3 0,0-1 0,0-3 0,0 0 0,0 1 0,-8-8 0,-1-3 0</inkml:trace>
  <inkml:trace contextRef="#ctx0" brushRef="#br0" timeOffset="3463">3127 542 12287,'2'-9'0,"4"3"0,-3 4 0,9 0 0,2-4 0,1 4 0,5-4 0,3 2 0,6-1 0,6 3 0,6-4 0,5 2 0,5-2 0,-1 4 0,-1-6 0,-5 3 0,-1-1 0,-2 0 0,-8 6 0,-2 0 0,-2 0 0,-8 0 0,12 0 0,-6 0 0</inkml:trace>
  <inkml:trace contextRef="#ctx0" brushRef="#br0" timeOffset="3765">3913 560 12287,'9'2'0,"-3"3"0,-4-1 0,-2 8 0,0 2 0,0 1 0,0 3 0,0-1 0,0 0 0,0 7 0,-2-1 0,-2 0 0,-2 3 0,-1-7 0,3 4 0,-2-3 0,2-3 0,2 1 0,4-1 0,4-1 0,6-5 0,3 3 0,3-6 0,1-1 0,4 1 0,3-2 0,5-6 0,-2 0 0,2 0 0,2-6 0,2 0 0,0 0 0,-1-1 0,-6 3 0,-5-6 0,-2 0 0,3 1 0,-11 5 0,3-4 0,-7 0 0,-3-1 0,-6-9 0</inkml:trace>
  <inkml:trace contextRef="#ctx0" brushRef="#br0" timeOffset="3980">3843 752 12287,'0'-18'0,"2"3"0,4 3 0,3 4 0,11 6 0,1-1 0,2-3 0,8 0 0,-2 6 0,4 0 0,2 0 0,-2 0 0,-2 0 0,-3 0 0,-3 0 0,4 0 0,-6 0 0,-1 0 0,-3 0 0,-9 0 0,-3 0 0</inkml:trace>
  <inkml:trace contextRef="#ctx0" brushRef="#br0" timeOffset="4182">3790 560 12287,'18'-12'0,"-1"2"0,1 1 0,-1-1 0,1 4 0,1-4 0,2 3 0,3 3 0,7-4 0,-2 2 0,4 2 0,2 2 0,0 0 0,2-1 0,3-3 0,5 0 0,7 6 0</inkml:trace>
  <inkml:trace contextRef="#ctx0" brushRef="#br0" timeOffset="4599">4559 595 12287,'0'17'0,"0"1"0,-6 5 0,0 0 0,2 0 0,2 3 0,-3-7 0,-1 4 0,2-3 0,2-3 0,2 1 0,0-1 0,0 1 0,0-1 0,0-7 0,0-10 0,0-12 0,0-3 0,0-5 0,0-1 0,0-2 0,0 1 0,-2 1 0,-2 0 0,-4-3 0,-1 3 0,3-4 0,-4 1 0,2 3 0,4 2 0,-3 1 0,1 1 0,2-1 0,2 1 0,-4-1 0,0 1 0,3-1 0,3 7 0,5 1 0,7 2 0,9 2 0,5 6 0,1 2 0,4 4 0,4 4 0,5 7 0,5 3 0,0 3 0,3 4 0,-7 8 0,-4 0 0,-6 0 0,0 0 0,-10-2 0,-5-2 0,-8-2 0,-6-8 0,-4 5 0,-6-3 0,-10 0 0,-7-5 0,-10-9 0,-2-1 0,-3-4 0,-5-2 0,-7-2 0,-1 0 0,1 0 0,5 0 0,3 0 0,-1 0 0,0 0 0,14 0 0,-9 0 0,12 0 0</inkml:trace>
  <inkml:trace contextRef="#ctx0" brushRef="#br0" timeOffset="5198">5729 437 12287,'2'10'0,"4"-4"0,-4-2 0,3 2 0,-3 5 0,0 7 0,2 3 0,2 4 0,-2 3 0,-2 1 0,-2 6 0,2-1 0,4 1 0,-4 0 0,3-2 0,-3-4 0,-2-5 0,0-5 0,0-1 0,0-1 0,8 1 0,2-1 0</inkml:trace>
  <inkml:trace contextRef="#ctx0" brushRef="#br0" timeOffset="5632">5484 525 12287,'12'-20'0,"0"-1"0,3-2 0,7 1 0,-1 3 0,8 3 0,2 3 0,2 1 0,8 3 0,0-3 0,-1 6 0,3 4 0,-6 2 0,4 2 0,-6 2 0,-6 2 0,-4 9 0,-8 1 0,1 5 0,-1 1 0,-7 3 0,-4-2 0,-4-2 0,-2-1 0,0-3 0,-2 1 0,-4-1 0,-6 1 0,-3-1 0,-3-1 0,-1-3 0,-4-1 0,1-6 0,-5 3 0,0-1 0,0-4 0,4-2 0,-5-2 0,1 0 0,0 0 0,6 2 0,-3 2 0,5 2 0,2-3 0,-1-1 0,1-2 0,9 6 0,8 2 0,10 2 0,11-4 0,6 3 0,4 1 0,6 0 0,4-5 0,-2 5 0,3 0 0,3 0 0,1-7 0,5 5 0,-5-2 0,-5 0 0,-4 0 0,-4-6 0,-2 0 0,-2 0 0,-13 0 0,1 0 0,-11 2 0,-2 1 0,-8 3 0,-6 0 0,-7-6 0,-1 0 0</inkml:trace>
  <inkml:trace contextRef="#ctx0" brushRef="#br0" timeOffset="5932">6340 490 12287,'0'-8'0,"0"8"0,-6 8 0,1 11 0,1 3 0,2 1 0,2 8 0,0-2 0,0 4 0,0 2 0,2-6 0,3 0 0,7 0 0,4-2 0,9-1 0,4-9 0,4-1 0,2-5 0,0 3 0,2-8 0,2-2 0,1-2 0,1-4 0,-6-2 0,0-4 0,0-2 0,-8 1 0,-4-5 0,-3 2 0,-3-1 0,1-3 0,-9-1 0,-1-1 0</inkml:trace>
  <inkml:trace contextRef="#ctx0" brushRef="#br0" timeOffset="6132">6253 664 12287,'6'-11'0,"0"-1"0,7 6 0,-1-3 0,5 1 0,6 4 0,-1-4 0,9 2 0,4 3 0,4 1 0,9 2 0,-3 0 0,-1-2 0,-3-4 0,-6 4 0,-4-4 0,-4 4 0,-1 2 0,-3 0 0,-6-8 0,1-1 0</inkml:trace>
  <inkml:trace contextRef="#ctx0" brushRef="#br0" timeOffset="6365">6253 472 12287,'0'-11'0,"0"-1"0,8 0 0,3-5 0,5 7 0,1 4 0,1 5 0,-1 1 0,6-6 0,3 0 0,1 2 0,4 2 0,2 2 0,2 0 0,0 0 0,0 0 0,-2-6 0,-2 0 0,-4 3 0,-2 1 0,6 2 0,-4 0 0</inkml:trace>
  <inkml:trace contextRef="#ctx0" brushRef="#br0" timeOffset="6898">7388 368 12287,'-6'-12'0,"0"0"0,1 6 0,3-3 0,-4 1 0,2-4 0,-8 7 0,-1 1 0,3 2 0,-2 2 0,-1 0 0,-3 0 0,-1 0 0,-1 2 0,1 4 0,-3 3 0,-3 9 0,-4 1 0,0 4 0,0 3 0,5 5 0,-3-2 0,-2 2 0,6 8 0,-1 1 0,9-1 0,7-2 0,4-8 0,2 0 0,2 0 0,4-1 0,9-3 0,10-10 0,3-1 0,3-3 0,6-7 0,-1 2 0,-3-6 0,0-6 0,0-3 0,2-9 0,-2 1 0,-4-1 0,-1 1 0,-9-1 0,0 1 0,-3-1 0,-3-3 0,3 2 0,-4 3 0,-7 1 0,-1 5 0,2-2 0,-4 10 0,4 2 0,-4 10 0,-2 6 0,-2 1 0,-2 0 0,-2 1 0,0 5 0,6 1 0,0-3 0,0-2 0,0-1 0,2-1 0,2 1 0,2-1 0,0 1 0,-6-1 0,6-5 0,-1-1 0,1-9 0,-6-2 0,0-7 0,0-11 0</inkml:trace>
  <inkml:trace contextRef="#ctx0" brushRef="#br0" timeOffset="7149">7667 368 12287,'10'0'0,"6"0"0,-14 7 0,3 5 0,-3 5 0,-2 7 0,0-3 0,0 8 0,0 2 0,0 2 0,0 2 0,0 0 0,0 0 0,0 0 0,0-8 0,0-2 0,0-1 0,0-1 0,0-6 0,0-5 0,0 2 0,0-7 0,8 1 0,2-8 0</inkml:trace>
  <inkml:trace contextRef="#ctx0" brushRef="#br0" timeOffset="7532">7895 630 12287,'11'0'0,"1"0"0,-2 2 0,3 1 0,-1 5 0,1 2 0,-3 0 0,2 3 0,1-1 0,3 1 0,1 3 0,1-1 0,-1-1 0,1-2 0,1-8 0,2 1 0,3-3 0,-3-2 0,4 0 0,0-2 0,1-3 0,-1-7 0,-2-4 0,-5-3 0,-1-2 0,1-3 0,-1-7 0,-1 4 0,-3-2 0,-1 0 0,-8 0 0,1-6 0,-5 2 0,-5 4 0,-5-2 0,-7 7 0,-3 3 0,-3 2 0,-4 3 0,-8 3 0,-2 3 0,-4 2 0,2 2 0,-5 6 0,-1 2 0,0 4 0,7 0 0,-3 9 0,6 7 0,6 3 0,0 4 0,9 6 0,7 0 0,3 0 0,6 0 0,10 0 0,6 0 0,3 0 0,10-2 0,4-2 0,4-2 0,10 0 0,2 6 0</inkml:trace>
  <inkml:trace contextRef="#ctx0" brushRef="#br0" timeOffset="8099">8750 263 12287,'-9'8'0,"1"3"0,0 5 0,4 1 0,-6 3 0,1 3 0,-1 6 0,0 10 0,-3 2 0,1-3 0,-1-1 0,3-2 0,0 0 0,2-2 0,4-4 0,3-4 0,1-15 0,0-12 0,1-13 0,3-7 0,2 1 0,0-4 0,-6 0 0,0-3 0,0-3 0,2 4 0,2 0 0,2 0 0,-2 0 0,-3 5 0,1-3 0,4 0 0,2 5 0,6-1 0,-3 8 0,3 7 0,1 4 0,3 4 0,-1 5 0,1 11 0,1 7 0,4 10 0,5 0 0,-1 0 0,6-6 0,-4 0 0,2 0 0,-2-2 0,10-1 0,-4-9 0,2-1 0,-1-5 0,-6-3 0,-1-8 0,0-2 0,-2-4 0,-2-5 0,-7-11 0,-3-3 0,-3-2 0,1-2 0,-7-8 0,-2-2 0,-2-2 0,-2-5 0,0 3 0,0-2 0,0-3 0,-6 5 0,0 3 0,3 5 0,1 5 0,2-1 0,0 8 0,-8 8 0,-2 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6:35:41.588"/>
    </inkml:context>
    <inkml:brush xml:id="br0">
      <inkml:brushProperty name="width" value="0.11429" units="cm"/>
      <inkml:brushProperty name="height" value="0.11429" units="cm"/>
      <inkml:brushProperty name="color" value="#00A0D7"/>
    </inkml:brush>
  </inkml:definitions>
  <inkml:trace contextRef="#ctx0" brushRef="#br0">206 88 31491,'-2'15'-7228,"-4"-3"5684,4-5 122,-13-7 1712,13 0-587,-6 0 0,16-1 0,4-3 437,3-2 1,3 0 0,1 6 0,2-2-45,3-4 0,7 2 0,-2-5 1,4 1-330,2 4 1,5-4 0,1 2 0,-2 1 449,-2-3 0,-2 6 1,0-6-1,-2 2-24,-4 1 0,-2-1 1,-6 4 606,3-4-703,-9 4 0,-9-6 86,-12 8 0,-4 2 1,-7 2-1,0 2-190,-1-2 1,1-2-1,-1-2-45,1 0 1,-1 0 0,1 0-1,-1 0 28,1 0 1,-3 2 0,-1 2 0,-2 1 16,1-1 1,1-2-1,0-2 1,-4 0-39,-3 0 0,5 0 0,-6 2 0,-2 2 51,-2 2 1,-2 0-1,0-6 1,2 2-24,4 3 0,-2-3 1,8 4-1,1-4 65,3-2 0,3 2 0,3 2-93,1 2 1,10 0 0,2-6 44,10 0 0,7 0 0,5 0 0,3 0-20,2 0 0,0 0 1,4 0-1,-2 0-14,2 0 0,2 0 0,0 0 0,-1 0 29,-3 0 0,0 0 1,4 0-1,-2 0-25,-2 0 0,0 0 1,4 0-1,-2 0-4,-2 0 0,-8 0 0,3 0 0,-5 0-36,-1 0-21,-1 0 91,-7 0 0,-4 0 0,-12 0 0,-6 0-24,-3 0 0,-3-2 0,1-2 0,-3-2-10,-3 2 0,4 2 0,-7 2 0,3 0 34,0 0 0,-8 0 0,4 0 0,-3 0 0,1 0 0,0 0 0,-6 0 0,0 0 22,0 0 0,2 6 1,2 0-1,2 0 22,-2 1 0,0-5 1,0 4-1,4-4-25,2-2 0,2 6 63,5 0 1,8 1-1,6-3-152,8 2 1,12 0 0,9-6 0,2 0 103,4 0 0,4 0 0,6 0 0,4 0-34,-1 0 0,5 0 0,-7 0 0,1 0 0,0 0 3,-2 0 1,1-8 0,3-2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6:35:46.5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35 16 12287,'0'10'0,"0"0"0,0-4 0,0-2 0,0 7 0,0-7 0,0 4 0,-6-6 0,0 4 0,1-4 0,5 5 0,0-7 0,0 0 0,-8 0 0,6 0 0,-6 0 0,8-7 0,0 5 0,0-6 0,0 10 0,0 4 0,0-2 0,0 7 0,0 3 0,0-5 0,0 3 0,0 2 0,0 1 0,0 8 0,0 1 0,0-1 0,0 2 0,0 2 0,0 6 0,0-2 0,0-1 0,0-1 0,0 6 0,0 0 0,0-1 0,0 1 0,0 0 0,0 0 0,0 0 0,0 0 0,0-2 0,0-2 0,0-2 0,2-5 0,2 5 0,2 0 0,-2-2 0,-2 4 0,-2-6 0,0 0 0,0 1 0,0 3 0,0-4 0,0 0 0,0 0 0,0 5 0,0-5 0,0 0 0,0 0 0,0 4 0,0-3 0,0-1 0,0 0 0,0 6 0,0-4 0,0 0 0,0-3 0,0-3 0,0 0 0,0 3 0,0-3 0,0 4 0,0-1 0,0-3 0,0-2 0,0 5 0,0-1 0,0 0 0,0 2 0,0-5 0,0 5 0,0-2 0,0 1 0,0 5 0,0-4 0,0 0 0,0 0 0,0 6 0,0-3 0,0 1 0,0 0 0,5-2 0,1 4 0,-2-2 0,-2 2 0,-2-4 0,0 2 0,0 1 0,0-3 0,0 6 0,2-6 0,2 2 0,2 0 0,-1-2 0,-5 4 0,0-2 0,0 2 0,2 0 0,2 1 0,2-3 0,-2 2 0,-2 0 0,-2 0 0,0-2 0,0 2 0,0 0 0,2 0 0,2-2 0,2 2 0,-1 2 0,-5 0 0,0-2 0,0-2 0,6 4 0,0 4 0,-2-4 0,-2 0 0,-2-6 0,0 2 0,2 2 0,4 2 0,-4-3 0,3-3 0,-3-2 0,-2-4 0,0 5 0,0-1 0,0 0 0,0 0 0,0 4 0,0-3 0,0-1 0,0 0 0,2 0 0,2-3 0,2 1 0,-2-2 0,-2 6 0,-2 1 0,0 1 0,0 0 0,2-6 0,2 6 0,1 0 0,-1-2 0,-2 4 0,-2-5 0,0-1 0,0 0 0,6 4 0,0-5 0,-2-1 0,-2 2 0,-2-6 0,0 7 0,0-3 0,0 0 0,0 6 0,0-5 0,0-3 0,0-2 0,0 5 0,0-1 0,0-2 0,0-1 0,0 3 0,0 2 0,0 0 0,0 1 0,0-3 0,0-6 0,2 3 0,3 3 0,-3-2 0,4 7 0,-4-3 0,-2-4 0,0 4 0,0 1 0,0-1 0,0 0 0,0 0 0,0-3 0,0 1 0,0-2 0,0 6 0,0 1 0,0 1 0,0 0 0,0-6 0,0 4 0,0 0 0,0 1 0,0-7 0,0 4 0,0-2 0,0 1 0,0 5 0,0-6 0,0 0 0,0 3 0,0-7 0,0 6 0,0-1 0,0-1 0,0 0 0,0-5 0,0-1 0,0 1 0,0-1 0,0 0 0,0 1 0,0-1 0,0 7 0,0-1 0,0-2 0,0-1 0,0-3 0,0 1 0,0-1 0,0 1 0,0-1 0,0 1 0,0-1 0,0 0 0,0 1 0,0 1 0,0 3 0,0 1 0,0 0 0,0-5 0,0-1 0,0 1 0,0 5 0,0 0 0,0-1 0,0-3 0,0-2 0,0 1 0,0 1 0,0 5 0,0-5 0,0 4 0,0-3 0,0-3 0,-6 1 0,1-1 0,1 2 0,2 5 0,2-5 0,0 6 0,0-1 0,0-1 0,0 0 0,0-5 0,0-1 0,0 1 0,-6 5 0,0 0 0,2 0 0,2 3 0,2-7 0,0 6 0,0-1 0,0-1 0,0 0 0,0-5 0,0-1 0,0 1 0,0 5 0,0 0 0,0-1 0,-2-5 0,-2-3 0,-1-3 0,-1 1 0,6-4 0,0-8 0,0-8 0,0-10 0,0 1 0,0-1 0,0 1 0,0 0 0,0-1 0,0-1 0,0-3 0,0-1 0,0-6 0,0 4 0,0-2 0,0-5 0,0 1 0,0 0 0,0 2 0,0-2 0,0-8 0,0-1 0,-2 1 0,-4 2 0,4-4 0,-4-1 0,4-1 0,2 0 0,0 2 0,-2 5 0,-2-3 0,-1-2 0,-1-6 0,6 7 0,0 1 0,0 2 0,0-4 0,0-1 0,0-1 0,0 0 0,0 2 0,0 5 0,-2-3 0,-4-2 0,4-6 0,-4 7 0,4-1 0,2-2 0,-2 6 0,-1-5 0,-3 1 0,2 0 0,2 0 0,2 5 0,0-3 0,0-2 0,0 0 0,0 4 0,0-1 0,0-3 0,0 0 0,0 4 0,0-2 0,0-1 0,0-1 0,-2 4 0,-2-2 0,-2-2 0,0-5 0,6 3 0,0 0 0,0 1 0,0-5 0,0 5 0,0-1 0,0 0 0,0-3 0,0 3 0,0 0 0,0 1 0,0-1 0,0 4 0,0-2 0,0 2 0,0 3 0,0-1 0,0-2 0,0-2 0,0 0 0,0 5 0,0-3 0,0-2 0,0-8 0,0 5 0,0-3 0,0 1 0,0 5 0,0-6 0,0 1 0,0 1 0,0-3 0,0 5 0,0 0 0,0 1 0,0-5 0,0 4 0,0 1 0,0-1 0,0 0 0,0 4 0,0-3 0,0-3 0,0 6 0,0-1 0,0 1 0,0-2 0,0 2 0,0-5 0,0 1 0,0 4 0,0-4 0,0 1 0,0-1 0,0 0 0,0 1 0,0 3 0,0-2 0,0 2 0,6-3 0,0 1 0,-2 2 0,-2 2 0,-2 2 0,0 0 0,0 0 0,0 0 0,0 0 0,0 1 0,0-1 0,0 0 0,0 0 0,0 0 0,0 2 0,0 4 0,0-2 0,0 5 0,0-1 0,0-4 0,0 4 0,0-2 0,0 0 0,0 2 0,0-4 0,0 5 0,-2-1 0,-4-4 0,4 4 0,-4-2 0,4 0 0,2 2 0,0-4 0,0 5 0,0-1 0,0-4 0,0 0 0,-2 0 0,-1 2 0,-3-2 0,0 4 0,6 0 0,0-1 0,0 1 0,0 0 0,0-2 0,0 4 0,0 0 0,0-1 0,0-5 0,0 4 0,0 2 0,0-4 0,0 5 0,0 1 0,0-2 0,0 6 0,0-5 0,0 5 0,0 1 0,0 1 0,0 5 0,0 1 0,0 7 0,0-2 0,0 12 0,0 3 0,0 9 0,0-1 0,0 1 0,0 1 0,0 5 0,0 5 0,0 4 0,0 4 0,0 3 0,0 9 0,0 7 0,0 6 0,0 8 0,0 2 0,0 4 0,0 5 0,0 10 0,0 4 0,0 2 0,-6-2 0,3-44 0,0-1 0,1 2 0,0-1 0,2 0 0,-1-1 0,-5 43 0,0 0 0,2-3 0,2-3 0,2-9 0,0-7 0,0-7 0,0-3 0,0-1 0,0-6 0,0-2 0,0-7 0,0-6 0,2-4 0,2 0 0,2 0 0,0-14 0,-6-4 0,0-1 0,7-8 0,-5-2 0,4-14 0,-4-8 0,-2-5 0,0-12 0,0 0 0,0-6 0,0 0 0,0-5 0,0-1 0,0-2 0,0 1 0,0 5 0,0-5 0,0-3 0,0-1 0,0-3 0,-2 1 0,-2-1 0,-2 1 0,1-6 0,5-2 0,0 0 0,0-1 0,0 3 0,0 6 0,0-1 0,0 1 0,5 0 0,1-1 0,-2 1 0,-2-1 0,4-5 0,0 0 0,-3 2 0,-1 1 0,4 3 0,0 0 0,-2-1 0,-2 1 0,-2 13 0,0 4 0,2 4 0,4 4 0,-4 0 0,3 5 0,-3-1 0,-2 2 0,2-5 0,2 3 0,2 0 0,-2-2 0,-2 3 0,0-3 0,2 4 0,1 5 0,1 3 0,-6-5 0,0 9 0,0 3 0,0 12 0,0 3 0,0 9 0,0-1 0,0 6 0,0 3 0,0 1 0,0 4 0,0 2 0,0 2 0,0 2 0,0 3 0,-2 1 0,-2 8 0,-1 1 0,1-1 0,2 5 0,0 6 0,-2 4 0,-2 8 0,-2 6 0,5 7 0,-3-2 0,2-1 0,-4 1 0,2 7 0,2-3 0,2-8 0,2-5 0,0-4 0,0 0 0,0 0 0,0-6 0,0-2 0,0-2 0,0-4 0,0 6 0,0 1 0,0-1 0,0-4 0,0 2 0,0 0 0,0 2 0,0 4 0,0-6 0,0-1 0,0-5 0,0-2 0,0 3 0,0 1 0,-2 2 0,-3-2 0,3-1 0,-4-3 0,4 1 0,2-1 0,0 0 0,0 1 0,0-1 0,0 0 0,-6 3 0,0 1 0,2 2 0,3-1 0,1-3 0,0-2 0,0 1 0,0-1 0,0 0 0,0 1 0,0-1 0,0 1 0,0 5 0,0 0 0,0 0 0,0 2 0,0-5 0,0 5 0,0 0 0,0 4 0,1-4 0,3 0 0,2-1 0,-2-1 0,-2 8 0,0-4 0,2 0 0,2-4 0,-1-9 0,-3-5 0,2 1 0,2 0 0,0-8 0,-6-1 0,0-6 0,0-5 0,0 4 0,0-6 0,0-2 0,0-9 0,0-12 0,0-13 0,0-9 0,0-7 0,0-4 0,0-2 0,-2-2 0,-4-3 0,4 1 0,-4-10 0,4-3 0,2-4 0,0-3 0,0 7 0,0 0 0,0-1 0,0-1 0,0-2 0,0-3 0,0 3 0,0-6 0,0-2 0,0-6 0,0-6 0,0 5 0,0-5 0,0 4 0,0 2 0,2 6 0,2 2 0,2 2 0,-2 4 0,-2 9 0,-2 6 0,2 5 0,4 1 0,-4 7 0,3 5 0,-3 4 0,-2 1 0,0 1 0,0-1 0,0 9 0,0 3 0,0 12 0,0 5 0,0 5 0,6 9 0,0 4 0,-2 4 0,-2 2 0,-2 0 0,0 0 0,2 2 0,4 4 0,-4 3 0,3 9 0,-3-1 0,-2 0 0,2 8 0,2 5 0,2 2 0,-2 3 0,-2 8 0,-2 5 0,0 9 0,0 7 0,0-49 0,0 0 0,0 1 0,0-1 0,0 49 0,0-48 0,0-1 0,0 2 0,0-1 0,0 1 0,0 1 0,0-2 0,0 1 0,0 47 0,0-2 0,0-6 0,0 4 0,0 2 0,0-8 0,0 2 0,2-1 0,4 5 0,-3 4 0,7-4 0,0-14 0,0-15 0,-7-15 0,5-9 0,-2-3 0,0-6 0,0-9 0,-6-1 0,0-4 0,0-9 0,-2-10 0,-2-14 0,-2-7 0,2-8 0,2-4 0,2-2 0,0-2 0,0-4 0,-6-3 0,1-9 0,1 1 0,2 0 0,2-1 0,0 1 0,0-1 0,0 1-848,0 0 0,-8-9 0,-2-1 0</inkml:trace>
  <inkml:trace contextRef="#ctx0" brushRef="#br0" timeOffset="1650">157 5850 11823,'0'-43'0,"0"-4"0,0-3 57,0-3 0,0 3 1,0 1-1,0 3-57,0-3 0,6 1 0,0-1 0,-2 5 19,-2 1 1,-2 2-1,0 8 1,0 4-20,0 6 0,2 4 0,2 1 39,1 1-39,1-1 0,-6 10 0,0 8 29,0 10 1,0 6-1,0 1 1,0 2-30,0 5 0,-2-5 0,-2 6 0,-1-1 0,1-1 0,2 8 0,2-2 0,0 4 0,0 2 0,0-4 0,0 2 0,0 4 0,0 0 0,0 0 0,0 0 0,0 1 0,0 3 0,0 8 0,-2-3 0,-2 7 0,-2 5 0,0-2 0,6 8 0,0 6 0,0 10 0,0-7 0,0 9 0,-2-9 0,-4-3 0,5 0 0,-5-4 0,4-6 0,2-7 0,0-18 0,0-2 0,0-4 0,0-2 0,0-12 0,0 3 0,0-14 0,0-4 0,0-8 0,0-9 0,0-1 0,0 1 0,0-9 0,0-1 0,0-2 0,0 0 0,0-2 0,0-8 0,0-2 0,0 3 0,0-1 0,0 0 0,0-4 0,0-1 0,0 3 0,0-4 0,0 1 0,0-1 0,-6-2 0,0-5 0,2 2 0,2 3 0,2-3 0,0 5 0,0-2 0,0 1 0,0 7 0,0-2 0,2 6 0,4 6 0,-4 4 0,4 8 0,-4-1 0,0 8 0,4 5 0,-5 5 0,5 5 0,-4 5 0,-2 8 0,0-1 0,0 0 0,0 1 0,0-1 0,0-5 0,0 0 0,0 1 0,0 3 0,0 1 0,0 1 0,0-1 0,0 1 0,0 1 0,0 2 0,0 5 0,0 1 0,0 2 0,0 6 0,0 0 0,0 0 0,0 2 0,0 1 0,0 3 0,0-2 0,0 4 0,0-3 0,0 1 0,0 2 0,0-6 0,0 3 0,0-3 0,0-2 0,0-6 0,0-2 0,-2-1 0,-4-5 0,5-2 0,-5-1 0,4-1 0,2 1 0,0-1 0,0-7 0,8-10 0,3-10 0,5 1 0,1-7 0,3 4 0,3-3 0,-4 3 0,5 3 0,-3 1 0,2 4 0,-3 2 0,5 2 0,-2 0 0,0 0 0,6 0 0,-5-2 0,-3-2 0,-1-2 0,-3 1 0,0 3 0,1-4 0,-6 4 0,-1-4 0,-7-4 0,-4 8 0,-12-3 0,-3 3 0,-3 4 0,1 1 0,0 3 0,-1-2 0,-1-2 0,-3-2 0,-1 0 0,0 0 0,5 0 0,1 2 0,-1 4 0,1-4 0,-1 4 0,1-4 0,-1-2 0,1 5 0,0 3 0,-1 2 0,6-6 0,3 3 0,1 1 0,2-6 0,14 6 0,5-8 0,7 0 0,3 0 0,6 0 0,-3 0 0,1-2 0,4-4 0,-4 4 0,0-6 0,-2 3 0,-3-1 0,-3 0 0,-1 6 0,-1 0 0,0-6 0,1 0 0,-10 1 0,-8 5 0,-8 5 0,-10 1 0,1-2 0,0-2 0,-1 4 0,1 0 0,-1-2 0,1-3 0,-7 5 0,1 0 0,0 0 0,-2 2 0,5-4 0,-5 5 0,2 1 0,-1 0 0,1-5 0,6 7 0,-1 2 0,1 1 0,1-3 0,3-2 0,3-1 0,2 1 0,2 2 0,6 5 0,8-7 0,6-4 0,7-4 0,-2-8 0,7-2 0,-3 0 0,0 0 0,6-3 0,-3 3 0,-1 0 0,0 1 0,0 1 0,-3 6 0,1 0 0,-2 0 0,-1 0 0,-3 0 0,1 0 0,-1 0 0,-2 2 0,-3 3 0,-4-1 0,-8 8 0,-8-8 0,-4 2 0,-3-4 0,-2-2 0,-1-2 0,1-2 0,-1-2 0,1-6 0,-3 7 0,-1-1 0,-2-2 0,-1 6 0,7-4 0,-1 2 0,1-2 0,-1 5 0,1-5 0,0 4 0,-1 2 0,1 0 0,-1 0 0,1 0 0,5 6 0,0-1 0,9 1 0,3-6 0,11 0 0,5 0 0,1-6 0,3-1 0,1-1 0,2 0 0,6-4 0,-3 5 0,-1-1 0,0 0 0,4 0 0,-4 5 0,1-3 0,-1 2 0,-2-4 0,-5 2 0,-1 2 0,0-3 0,1 1 0,-10 0 0,-8 6 0,-8 0 0,-10 0 0,1 0 0,0 0 0,-1 0 0,1 0 0,-1 0 0,1 0 0,-1 0 0,1 0 0,-1 0 0,1 0 0,5 2 0,1 4 0,7-4 0,4 5 0,9-7 0</inkml:trace>
  <inkml:trace contextRef="#ctx0" brushRef="#br0" timeOffset="2716">297 6723 12287,'10'0'0,"-1"0"0,-3 0 0,-4 0 0,6 0 0,-8 0 0,0 0 0,-8 0 0,-4 0 0,-3 0 0,3 0 0,1 0 0,-3 0 0,4 0 0,-1 0 0,7 0 0,-2 0 0,12 0 0,5-2 0,11-2 0,3-4 0,2-2 0,2-1 0,6-5 0,-2 3 0,-4 1 0,2 2 0,-5-3 0,-1 3 0,0 2 0,-4 1 0,-7 3 0,-2-2 0,-8 0 0,3 14 0,-7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6:36:43.815"/>
    </inkml:context>
    <inkml:brush xml:id="br0">
      <inkml:brushProperty name="width" value="0.11429" units="cm"/>
      <inkml:brushProperty name="height" value="0.11429" units="cm"/>
      <inkml:brushProperty name="color" value="#008C3A"/>
    </inkml:brush>
  </inkml:definitions>
  <inkml:trace contextRef="#ctx0" brushRef="#br0">43 88 29367,'0'12'-5043,"0"-1"1848,0-7 1524,0 4 643,0-8 1292,0 0 1,8 0 0,3 0 0,5-2-5,1-4 0,1 4 1,1-3-1,4 1-86,6-2 0,4 4 0,4-4 0,2 4-423,2 2 0,7-6 1,-1 1-1,3 1 574,3 2 0,-3-4 0,-1 0 0,-3 2-2,3 2 0,-7 2 1,-1 0-1,-4 0 108,-2 0 0,0 0 0,-2 0 224,-4 0 1,-4 0-646,-7 0-127,-9 0 0,-3 0 69,-12 0 0,-3 0 0,-9 0 31,1 0 1,-1 0-1,1 0 1,-1 0-3,1 0 0,0 0 0,-1 0 0,1 0 15,-1 0 1,1 0 0,-1 0 0,1 0 9,-1 0 0,-1 0 1,-2 0-1,-3 0-1,3 0 1,-6 0 0,0 0-1,-3 0-1,1 0 0,-2 0 0,-8 0 0,-3 0-2,-3 0 0,6 0 0,-3 0 1,1 0-2,0 0 0,0 0 0,6 0 0,2 0-1,4 0 1,-2 0-1,8 0 1,2 0-1,1 0 0,3 0 0,9 0 0,8 0 0,8 0 0,9 0 0,1 0 0,-1 0 0,7 0 0,1 0 0,2 0 0,4 0 0,2 0 0,2 0 0,0 0 0,0 0 0,5 0 0,3 0 0,2 0 18,3 0 0,-3-6 1,2 1-1,1 1-10,2 2 1,-3 2 0,-2 0 0,-3 0-9,-3 0 0,-2 0 0,-2 0 0,-2 0 0,-4 0 0,-4 0 0,-7 0 0,-1-2 128,1-4-47,-9 4-148,-1-6 1,-10 8-68,-4 0 0,-3-7 0,-9-3 1</inkml:trace>
  <inkml:trace contextRef="#ctx0" brushRef="#br0" timeOffset="2134">933 71 30133,'0'9'-5592,"8"-1"5648,-6-8 0,6 2 0,-6 2-2167,4 2 1622,-4 0 1,13-6 1186,-3 0 0,-3 0-373,3 0 1,-6 0 0,6 0-82,1 0 0,-3 0 0,2 0-518,1 0 1,-3 0 1211,1 0 0,1 0-638,6 0 1,-7 0 548,1 0 0,-6 0 668,5 0-1534,-7-8-264,4 6 0,-10-6-26,-4 8 0,2 0 1,-7-2 184,-3-4 0,-1 4 0,-3-3 45,1 3 0,-1 2 1,3-2-142,3-4 0,-4 4 23,5-4-531,3 4 629,0 2 0,22 0 237,3 0 0,5 0 0,-5 0 0,1 0 167,-1 0 0,-5 0 0,-1 0-124,3 0 0,1 0-68,3 0 0,-8-2 539,-5-4-1162,-3 5 531,-2-7-458,0 8 1,0-8 0,0-2-1</inkml:trace>
  <inkml:trace contextRef="#ctx0" brushRef="#br0" timeOffset="2666">1143 53 31504,'-12'10'192,"1"-4"1,-1-4-47,-5-2 1,-1 0-1,1 0-197,-1 0 0,1 0 0,-3 0 0,-1 0-142,-2 0 159,-1 0 0,-1 0 1,-2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6:36:53.915"/>
    </inkml:context>
    <inkml:brush xml:id="br0">
      <inkml:brushProperty name="width" value="0.08571" units="cm"/>
      <inkml:brushProperty name="height" value="0.08571" units="cm"/>
      <inkml:brushProperty name="color" value="#008C3A"/>
    </inkml:brush>
    <inkml:brush xml:id="br1">
      <inkml:brushProperty name="width" value="0.11429" units="cm"/>
      <inkml:brushProperty name="height" value="0.11429" units="cm"/>
      <inkml:brushProperty name="color" value="#008C3A"/>
    </inkml:brush>
  </inkml:definitions>
  <inkml:trace contextRef="#ctx0" brushRef="#br0">53 165 12287,'0'10'0,"2"0"0,4-5 0,-4-3 0,6 6 0,-8-6 0,0 4 0,0-4 0,0 6 0,0-6 0,0 3 0,0-1 0,0 8 0,0-1 0,0 7 0,0-1 0,0 1 0,0-1 0,0 1 0,0-1 0,0 1 0,0-1 0,0 1 0,0-1 0,0 1 0,0-1 0,0 1 0,0-1 0,0 0 0,0 1 0,0-1 0,0 1 0,0-1 0,0 1 0,0-1 0,0 1 0,0-1 0,0 1 0,0-1 0,0 1 0,0-1 0,0 0 0,0 1 0,0-1 0,0 1 0,0-1 0,0 1 0,0-1 0,0 1 0,0-1 0,2 3 0,4 3 0,-4-4 0,3 5 0,-3-5 0,-2 4 0,0 1 0,0-3 0,0-2 0,0-1 0,0-1 0,0 1 0,0-1 0,0 1 0,0-1 0,0 1 0,0-1 0,0 0 0,0 1 0,0-1 0,0 1 0,0-1 0,0 1 0,0-1 0,0 1 0,0-1 0,0 1 0,0-1 0,0 1 0,0-1 0,0 1 0,0-1 0,0 0 0,0 1 0,0-1 0,0 1 0,0-1 0,0 1 0,0-1 0,0 1 0,0-7 0,0 1 0,0 2 0,0 1 0,0 3 0,0-1 0,0 0 0,0 1 0,0-8 0,0-10 0,0-12 0,0-4 0,0-1 0,0-6 0,0-2 0,0-3 0,0-3 0,0-2 0,0-2 0,0 0 0,0 1 0,0-1 0,0 0 0,0 0 0,0 0 0,0 0 0,0 0 0,0 2 0,0 4 0,2-6 0,2 2 0,2-6 0,-2 0 0,-2 2 0,0 3 0,2-1 0,1 0 0,1 0 0,-6 0 0,0 0 0,0 0 0,6-2 0,0 0 0,-2 0 0,-2 4 0,-2 2 0,0-2 0,0 2 0,0 2 0,0 2 0,0-4 0,0 4 0,0 2 0,0-6 0,0 3 0,0-1 0,0 0 0,0 6 0,0-4 0,0 0 0,0-1 0,0 7 0,0-2 0,0 3 0,0 3 0,6-1 0,-1 1 0,-1-1 0,-2 9 0,-2-7 0,0 16 0,0 0 0,0 8 0,0 9 0,0 1 0,0-1 0,0 3 0,0 1 0,0 2 0,-6 3 0,1-5 0,1 4 0,2 2 0,2 2 0,0 4 0,0-1 0,0-3 0,0 0 0,-2 6 0,-2 0 0,-2 0 0,0-1 0,6 1 0,0 0 0,0 0 0,0 6 0,0 0 0,0-1 0,0 3 0,0 0 0,0 5 0,0-3 0,0-2 0,0 5 0,0-1 0,0 1 0,0-1 0,0 1 0,0-7 0,0 0 0,0 2 0,0-7 0,0 5 0,0-4 0,0-2 0,0-4 0,0 0 0,0 2 0,0-2 0,0-8 0,0 1 0,0-5 0,0-1 0,0-1 0,0-7 0,0-4 0,0-12 0,0-6 0,0-3 0,0-3 0,0-1 0,0-3 0,0-1 0,0-8 0,0 2 0,0-4 0,0-2 0,0 6 0,0 0 0,0-2 0,0-2 0,0-2 0,0 0 0,0 0 0,0 0 0,0 0 0,0-2 0,0-2 0,0-1 0,0-9 0,0 3 0,2-5 0,4-1 0,-4 1 0,4 3 0,-4 3 0,-2 2 0,0-3 0,0 5 0,0 2 0,0 2 0,0 4 0,0 2 0,0 4 0,0 2 0,0-4 0,0 6 0,0 1 0,0 3 0,0 1 0,0 1 0,0-1 0,0 1 0,0 0 0,0-1 0,0 8 0,0 5 0,0 10 0,0-1 0,0 8 0,0 2 0,0 1 0,0 10 0,0 2 0,0 3 0,0-1 0,0 0 0,0 8 0,0 1 0,0 3 0,0 6 0,0-5 0,0 3 0,0 4 0,6 3 0,-1 6 0,-1 4 0,-2 0 0,-2 6 0,0-4 0,0 4 0,0 2 0,0 0 0,0-2 0,0-2 0,0-2 0,-2 0 0,-2 6 0,-1-2 0,1-4 0,-4 2 0,2-6 0,0 0 0,-2 0 0,7-7 0,-5-9 0,4-3 0,2-8 0,0 2 0,0-8 0,0 0 0,0-4 0,0-3 0,0-3 0,2-1 0,4-4 0,-5-7 0,5-10 0,-4-7 0,-2-4 0,0-3 0,0-4 0,0-6 0,0-4 0,0-4 0,0-2 0,0-4 0,0-1 0,2-3 0,2-5 0,2-3 0,-2-3 0,-2 4 0,-2-6 0,0-1 0,0-3 0,0 4 0,2 0 0,2 2 0,1 0 0,1-1 0,-6 7 0,0 2 0,0 3 0,2-2 0,2 9 0,2-1 0,-2-2 0,-2 12 0,0-2 0,1 4 0,3 2 0,0 6 0,-6-3 0,0 5 0,0 9 0,0 2 0,0 10 0,0 4 0,0 6 0,0 3 0,-2 5 0,-2 1 0,-2 4 0,3 3 0,1 1 0,0 8 0,-2 1 0,-2 3 0,0 10 0,6-1 0,0 6 0,0 1 0,0 1 0,0 4 0,0 12 0,0 9 0,-6 0 0,1 11 0,1-5 0,2-2 0,2 1 0,0-3 0,0-4 0,0-5 0,-2-12 0,-2-6 0,-2-1 0,2 1 0,2-12 0,2 1 0,0-10 0,0-8 0,0-2 0,0-6 0,0 3 0,0-9 0,-2-7 0,-2-10 0,-1-4 0,1-5 0,2-7 0,2-5 0,0-6 0,0-4 0,0-4 0,0-4 0,0-5 0,0-5 0,0-1 0,0 1 0,0 3 0,0 1 0,0 1 0,0-5 0,0 3 0,0 1 0,0 1 0,0-5 0,0 1 0,0-3 0,0 7 0,0-9 0,0 7 0,0-1 0,0-1 0,0-1 0,0 7 0,0 9 0,-2 2 0,-2 10 0,-2 1 0,0 11 0,6 5 0,0 12 0,0 3 0,0 9 0,0 1 0,0 4 0,0-1 0,0 7 0,0 4 0,0 6 0,0-1 0,0 9 0,0 0 0,0-3 0,0 9 0,0-3 0,0 8 0,0 4 0,0-3 0,0 5 0,0 2 0,0 2 0,0 11 0,0 5 0,0 3 0,0-2 0,0-3 0,0-1 0,0-5 0,0-4 0,0-10 0,0-4 0,0-6 0,0-5 0,-6-2 0,1-7 0,1 3 0,2-2 0,2-10 0,0-6 0,0-3 0,0-3 0,0 1 0,0-11 0,0-7 0,0-9 0,0-9 0,0-5 0,0-6 0,0-4 0,0-2 0,0-2 0,0-2 0,0-1 0,0-3 0,0 4 0,0-4 0,0-1 0,0 5 0,0-4 0,0 3 0,0-1 0,0-8 0,0 5 0,0-3 0,0 0 0,0 1 0,0-6 0,0-1 0,0 1 0,0 5 0,0 3 0,0 1 0,0 4 0,0 2 0,0 4 0,2 4 0,4 6 0,-4 3 0,3 3 0,-3-1 0,-2 1 0,0 7 0,8 3 0,-6 8 0,4 5 0,-4 6 0,-2 3 0,0 5 0,0 1 0,0 4 0,0 3 0,0 3 0,0 7 0,0 5 0,0 2 0,0 3 0,0 9 0,2 3 0,4 2 0,-5 2 0,5 8 0,-4 1 0,-2 3 0,0 11 0,0-3 0,0-1 0,0 3 0,0-1 0,0 2 0,0-1 0,0-5 0,0-9 0,0-10 0,0-2 0,0-3 0,0-5 0,0-5 0,0-7 0,0-3 0,0-10 0,0-1 0,0-1 0,0-14 0,0 3 0,0-20 0,0-5 0,0-13 0,0-5 0,0-4 0,0-2 0,0 0 0,0 0 0,0 0 0,0 0 0,0-5 0,2-1 0,2 2 0,2 2 0,0-3 0,-6-3 0,0 0 0,0 0 0,0-5 0,0 1 0,0-3 0,0-2 0,0-5 0,0 3 0,0 3 0,0 1 0,0 7 0,0 3 0,0 3 0,0 2 0,0 8 0,0 3 0,0 5 0,0 1 0,0 1 0,0 0 0,0 5 0,0 0 0,0 10 0,0 2 0,0 8 0,0 10 0,0-1 0,0 0 0,0 3 0,-2 1 0,-2 4 0,-2 3 0,0 1 0,6 6 0,0 2 0,0 3 0,0 5 0,0 9 0,0 4 0,0 6 0,0 4 0,0 6 0,0 4 0,0 3 0,0 9 0,0-9 0,0 4 0,0 3 0,0-3 0,0-5 0,0-10 0,0-10 0,0-8 0,0-5 0,0-9 0,0-6 0,0-13 0,0-7 0,0-9 0,0-3 0,-2-13 0,-2-7 0,-1-3 0,-1-10 0,6 0 0,0-6 0,0 1 0,-6-7 0,0 0 0,2-1 0,2-1 0,-4 1 0,1-7 0,1 1 0,2-1 0,2 1 0,-2 0 0,-2-1 0,-2 1 0,0-1 0,6 1 0,0 0 0,0-1 0,0 7 0,0-1 0,0 1 0,0 1 0,0 4 0,0 10 0,0 4 0,0 2 0,0 1 0,0 7 0,0 0 0,0 7 0,0 4 0,0 12 0,0 5 0,0 5 0,0 3 0,0 5 0,0 5 0,0 4 0,0 8 0,0 3 0,0 5 0,0 5 0,0 4 0,0-2 0,2 5 0,4 1 0,-4 4 0,4 9 0,-4 7 0,-2 3 0,0 3 0,0 1 0,0 2 0,0 2 0,0-7 0,0-11 0,0-5 0,0-6 0,0 0 0,0-11 0,0-9 0,0-5 0,-2-12 0,-2-4 0,-2-3 0,2-3 0,2-7 0,2-10 0,-2-12 0,-1-5 0,-3-6 0,0-5 0,6-8 0,0-3 0,0-2 0,0-2 0,0 5 0,0-5 0,0-2 0,0 1 0,0-3 0,0 4 0,0 1 0,0 5 0,0-6 0,0 0 0,0-3 0,0-3 0,0 1 0,0 1 0,0-1 0,0-9 0,0 1 0,0 4 0,0 3 0,0 10 0,0-3 0,0 3 0,0 4 0,0 2 0,0 12 0,0-3 0,0 1 0,0 15 0,0 8 0,0 8 0,0 10 0,0 1 0,0 4 0,6 4 0,0 10 0,-3 2 0,-1 2 0,-2 9 0,0 1 0,2 7 0,4 4 0,-4 0 0,4 6 0,-4 0 0,-2 4 0,0 9 0,0 1 0,0 3 0,0 3 0,-6-3 0,0 0 0,0-3 0,-1-5 0,5 1 0,-4-22 0,4-3 0,2-5 0,0-11 0,0-2 0,0-10 0,0-5 0,0-3 0,0 1 0,2-9 0,2-5 0,2-8 0,-1-2 0,-5-9 0,0-6 0,0-5 0,0-3 0,0-6 0,0-2 0,0-3 0,0 3 0,0-4 0,0 4 0,0 2 0,0-5 0,0-1 0,0 2 0,0 2 0,0 0 0,0-4 0,0-3 0,0-1 0,0-5 0,2 3 0,2-1 0,2 1 0,0-7 0,-6 7 0,0 3 0,0-1 0,2 8 0,2-4 0,1 4 0,-1 3 0,-2 6 0,0 3 0,4 0 0,-4-2 0,14 0 0,-15 17 0,5 16 0,-4 7 0,-2 5 0,0 5 0,0 2 0,0 2 0,0 4 0,0 8 0,0 4 0,0 2 0,0 3 0,0-3 0,0 3 0,0 5 0,0 3 0,0 12 0,0 0 0,0 7 0,0 5 0,0 0 0,0 5 0,-2-2 0,-4 1 0,5-3 0,-5-13 0,4-4 0,2-6 0,-2 1 0,-2-7 0,-2-7 0,2-6 0,2-12 0,2-4 0,0-4 0,0-9 0,0-4 0,0-14 0,0-7 0,0-7 0,0-9 0,0 2 0,0-6 0,0-6 0,0 5 0,0-7 0,0 2 0,0 0 0,0-7 0,0 3 0,0-1 0,0-1 0,0 6 0,0-5 0,0-3 0,0-1 0,6 3 0,0 3 0,-2-1 0,-2 0 0,-2 1 0,0-3 0,0 6 0,0 5 0,0 1 0,0 0 0,0 2 0,0 4 0,0 3 0,0 9 0,0-1 0,0 11 0,0 7 0,0 7 0,0 11 0,0 1 0,0 5 0,-6 1 0,0 8 0,2 0 0,2 4 0,2 9 0,0 1 0,0 5 0,0 6 0,-2-1 0,-2 5 0,-1 0 0,1 0 0,2 10 0,2 9 0,0 5 0,0 1 0,-2 0 0,-2 1 0,-2-5 0,2-7 0,2-4 0,2-18 0,0-8 0,0-7 0,0 0 0,0-12 0,0 0 0,-2-3 0,-3-13 0,3-7 0,-4-14 0,2-9 0,-2-6 0,4-6 0,-6-8 0,3-4 0,-1-1 0,0-3 0,6-5 0,0-3 0,0-3 0,0 10 0,0-5 0,0 3 0,0-1 0,0-5 0,0 2 0,0 3 0,0 1 0,0 7 0,0 0 0,0 3 0,0-1 0,0 6 0,0 8 0,0 2 0,0 3 0,0 3 0,0 1 0,0 9 0,0 3 0,0 12 0,0 5 0,0 5 0,2 3 0,2 5 0,2 3 0,-2 0 0,-3 8 0,-1-2 0,0 8 0,0 3 0,6-3 0,0 6 0,-2 1 0,-2 2 0,-2 5 0,0 3 0,0 6 0,0 4 0,0 2 0,0 2 0,0 1 0,0 3 0,0 4 0,0-9 0,0-5 0,0-4 0,0-5 0,0-11 0,0-5 0,0-4 0,0-10 0,0-4 0,0-3 0,0-10 0,0-12 0,0-14 0,0-5 0,0-1 0,0-5 0,0-2 0,0-4 0,0-2 0,2 2 0,2 2 0,2 2 0,-3-2 0,-1-6 0,-2 0 0,0 4 0,0 0 0,6 2 0,0-2 0,-2 0 0,-2-4 0,-2-1 0,0 3 0,2 0 0,4 0 0,-4 0 0,3 2 0,-3 2 0,-2 2 0,0 5 0,0-3 0,2 2 0,4 4 0,-4 1 0,4 3 0,-4-1 0,-2 1 0,0 5 0,0 1 0,0 7 0,-6-2 0,0 12 0,0 3 0,6 9 0,0-1 0,0 1 0,0 5 0,0 2 0,0 2 0,0 5 0,0 1 0,0 3 0,0 5 0,0 6 0,-2 3 0,-2 4 0,-1 3 0,1 1 0,2 14 0,2-2 0,0 3 0,0 5 0,0-2 0,0 1 0,0-9 0,0-6 0,0-9 0,0-11 0,0-5 0,0-10 0,0-5 0,0-14 0,0-8 0,0-8 0,0-10 0,-2-1 0,-4-4 0,4-5 0,-4-6 0,4-1 0,2 0 0,0 0 0,0-2 0,0-2 0,0-2 0,-2-5 0,-1 3 0,-3 0 0,2 1 0,2-7 0,2 5 0,0-3 0,0 0 0,0 3 0,0-3 0,0 6 0,0 5 0,0 1 0,0 2 0,0 4 0,0 5 0,0 5 0,2 11 0,2 8 0,2 10 0,-1 13 0,-5 8 0,0 8 0,0 7 0,0 7 0,2 3 0,2 4 0,2 2 0,0 2 0,-6 6 0,0-2 0,0-4 0,0 6 0,0-4 0,0 4 0,0-2 0,0-8 0,0 0 0,0-2 0,0-1 0,0-15 0,0 3 0,0-10 0,0-6 0,0-8 0,0 3 0,0-13 0,0-5 0,0-12 0,0-7 0,0-9 0,-6-5 0,0-8 0,2-2 0,2-3 0,2 1 0,0-8 0,0-1 0,0-3 0,0 1 0,0 1 0,0 3 0,0-3 0,0-1 0,0-3 0,0 1 0,0 0 0,0 1 0,0 5 0,0 5 0,0 4 0,2 4 0,2 4 0,2 6 0,0 13 0,-6 10 0,0 8 0,2 9 0,2 3 0,1 3 0,1 4 0,-6 10 0,0 2 0,0 1 0,0 11 0,0-1 0,2 7 0,4-1 0,-4 0 0,4 0 0,-4 5 0,-2 1 0,0 0 0,0 4 0,-2-4 0,-4-2 0,4 6 0,-4-4 0,4 0 0,2-4 0,-6-11 0,1-6 0,1-6 0,2-6 0,2-4 0,0-17 0,0-10 0,0-14 0,0-9 0,0-12 0,-2-2 0,-4-1 0,4-3 0,-4 4 0,4-4 0,2-1 0,0 3 0,0-6 0,0 1 0,0 1 0,0 1 0,0 5 0,0-2 0,0 2 0,0 2 0,0 2 0,0 2 0,0 4 0,6-2 0,0 8 0,-2 2 0,-2 1 0,-2 9 0,0-1 0,0 10 0,0 2 0,0 12 0,0 9 0,0 6 0,0 10 0,0 4 0,0 5 0,0 5 0,0 1 0,0 3 0,0 3 0,0-4 0,0 4 0,0-5 0,0-7 0,0 5 0,0-7 0,0 1 0,0-4 0,0-12 0,0-6 0,0-3 0,0-13 0,0-7 0,0-9 0,0-15 0,0-5 0,0-6 0,0-5 0,0-13 0,0-9 0,0-2 0,0 0 0,0 2 0,0-2 0,0 8 0,0 7 0,0 4 0,0 9 0,0 1 0,0 7 0,0 7 0,0 21 0,0 14 0,0 17 0,0 13 0,0 9 0,0 7 0,0 8 0,0 6 0,0-1 0,0-7 0,0-4 0,0-1 0,0-5 0,0-10 0,0-7 0,0-8 0,0-6 0,0-7 0,8-16 0,1-4 0</inkml:trace>
  <inkml:trace contextRef="#ctx0" brushRef="#br1" timeOffset="1715">36 7116 26534,'0'10'-3299,"0"-3"1,2-7 2885,4 0 1,-2 0 0,8 0 274,1 0 0,3-5 0,1-1 0,3 0 60,3-2 0,2 6 0,6-6 0,0 3 17,6-1 1,-2-2 0,6 4 0,-3-4 19,3-1 0,-4 5 0,4-4 0,-4 2 10,-2 0 0,-6-1 0,-2 3 1,-2-2-597,-4 2 1,-1-4 819,-3 3 0,-7-3-235,-4 2 0,-6 4 0,-6-4 11,-6 4 1,-3 2-1,-3 0 1,1 0 22,0 0 0,-7 6 0,1 0 0,0-2 4,-3-2 1,5 0-1,-6 2 1,0 1-2,0-1 1,5-2 0,-3 0 0,0 2 2,-4 2 0,2 0 0,-1-4 1,3 1-3,4 3 0,-4 0 0,1-6 0,3 2 6,2 4 1,7-4 28,0 4 0,10-4 0,2-1 0,12 3-32,9 2 0,6 0 0,8-6 0,2 0-12,4 0 1,-2 0 0,7 0 0,3 0 6,1 0 1,1-6 0,-3 0 0,-3 2-4,-2 3 0,-3 1 1,-5 0-1,-2-2 3,-4-4 1,-3 4-1,-9-4 22,1 4-27,-1 2 0,-15 0 0,-8 0 0,-9 0 2,-9 0 1,3 0 0,-8 0-1,0 0 23,2 0 0,-8 0 1,2 0-1,-6 0-14,0 0 0,2 0 0,0 0 0,-1 0-6,-3 0 1,0 0 0,6 0 0,0-2-10,0-4 1,8 4 0,4-3 0,3 3-59,3 2 55,7 0 0,10 0 0,14 0 0,7 0 12,8 0 1,10 0-1,2 0 1,0 0 5,1 0 0,-5 0 0,4 0 0,-4 0 0,-2 0 0,-2 0 0,-4 0 0,-6 0-16,-4 0 0,7 7 0,1 3 1</inkml:trace>
  <inkml:trace contextRef="#ctx0" brushRef="#br1" timeOffset="2066">36 6976 24550,'0'18'-2482,"0"-1"0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6:37:02.4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245 261 12287,'-12'-10'0,"0"4"0,8-3 0,-9 5 0,7-8 0,-8 8 0,3-1 0,3 1 0,2-2 0,-3 4 0,7-8 0,-4 4 0,4 4 0,2-7 0,0 3 0,0 4 0,0-6 0,0 8 0,2 0 0,4 0 0,-4 8 0,3 6 0,-3 7 0,-2 0 0,0 10 0,0 6 0,0 8 0,0 13 0,-2 8 0,-1 8 0,-3 7 0,-2 10 0,4 1 0,-2-5 0,2-4 0,2-11 0,0 0 0,-1-10 0,-3-8 0,0-7 0,6-16 0,0-2 0,0-11 0,0-7 0,0-5 0,0-20 0,0-3 0,0-4 0,0-5 0,0 5 0,0-4 0,0-2 0,0 3 0,0-5 0,0 0 0,0 2 0,0-6 0,0 4 0,0-4 0,0-2 0,0 0 0,0 0 0,2 0 0,4 0 0,-4-7 0,3-3 0,-1-2 0,2 1 0,-4-1 0,6-7 0,0-2 0,3-3 0,-1 3 0,0 8 0,-1 3 0,1 2 0,-6 3 0,2 5 0,-4 2 0,-2 4 0,6 3 0,-1 7 0,-1-4 0,-2 3 0,-4 3 0,-4 11 0,4 6 0,-5 4 0,-1 2 0,6 7 0,-4-1 0,4 3 0,2 3 0,-2 7 0,-2 4 0,-1 4 0,1 2 0,0 8 0,0 5 0,-2 9 0,2 7 0,-3 4 0,1 3 0,0 5 0,-2 6 0,6 9 0,-4 2 0,4-4 0,2-5 0,0-7 0,0-7 0,0-2 0,0-4 0,2-17 0,2-14 0,2-6 0,-2-6 0,0-3 0,2-7 0,-4-11 0,3-11 0,-3-5 0,-2-1 0,0-1 0,0-1 0,0-5 0,0 3 0,0-8 0,0 0 0,0 2 0,0-6 0,0 4 0,0-4 0,0-2 0,0-2 0,0-2 0,0-2 0,0 2 0,0-5 0,0-3 0,0-3 0,0-3 0,0-1 0,0-4 0,0-6 0,0-4 0,0 6 0,0 4 0,0 3 0,0 3 0,0 7 0,0 4 0,0 7 0,0 4 0,0 5 0,0 8 0,0-1 0,0 9 0,0 1 0,0 21 0,0 5 0,0 9 0,-2-2 0,-1 2 0,-3 4 0,0 4 0,4 6 0,-2 4 0,-2-1 0,0 13 0,4-3 0,-1 6 0,-3 6 0,-2 4 0,4 4 0,-4 3 0,-1 3 0,3-6 0,-4-1 0,0-7 0,1-7 0,5-13 0,-4-5 0,2-6 0,0-6 0,1-12 0,5-13 0,-2-13 0,-4-9 0,4-11 0,-4 0 0,4-4 0,2-2 0,0-8 0,0-3 0,0-5 0,0-1 0,6-1 0,0 1 0,-2 0 0,-2-1 0,-2 1 0,0 0 0,2-1 0,3 1 0,-3-1 0,4 3 0,-4 1 0,-2 3 0,6 1 0,0-3 0,-2 5 0,-2 6 0,-2-2 0,1 12 0,3 0 0,2 4 0,0 3 0,-6 3 0,2 7 0,4 4 0,-4 4 0,5 10 0,-7 4 0,0 3 0,0 9 0,0-1 0,0-2 0,0-1 0,0 5 0,0 4 0,0 4 0,0 2 0,-1 2 0,-3 3 0,-2 9 0,2 7 0,2 6 0,2 8 0,0 2 0,0 4 0,-6-3 0,0 9 0,2-3 0,3-5 0,1-6 0,0-15 0,0-5 0,0-7 0,0-2 0,0-16 0,0-2 0,0-9 0,0-6 0,1-12 0,3-6 0,2-3 0,0-11 0,-6-3 0,0-4 0,0-2 0,0-5 0,2-3 0,2-2 0,2-3 0,-1-1 0,-5-1 0,0-1 0,0-3 0,6-4 0,0 2 0,-2-5 0,-2-1 0,4 0 0,0-4 0,-3 4 0,-1 2 0,-2 8 0,0 7 0,0 2 0,0 5 0,0 1 0,0 4 0,0 4 0,0 5 0,0 5 0,0 1 0,0 1 0,0 5 0,0 1 0,0 9 0,0 2 0,0 7 0,0 11 0,0 1 0,0 5 0,0 3 0,0 8 0,0 2 0,0 3 0,-5 7 0,-1 9 0,2 4 0,2 2 0,2 8 0,0 10 0,0 1 0,0 3 0,0 5 0,0-9 0,0-1 0,0-3 0,0-12 0,0-8 0,0-9 0,0-12 0,-8-8 0,-2-10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6:37:09.8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18 245 12287,'8'-10'0,"-7"2"0,7 0 0,-8-1 0,0-3 0,0 0 0,2 8 0,4-1 0,-4 3 0,6 2 0,-8 7 0,0 5 0,0 4 0,0 1 0,0 2 0,0 5 0,0-5 0,0 6 0,0 1 0,0 3 0,0 6 0,0 3 0,0 5 0,0 2 0,0 3 0,0 9 0,0 3 0,0 2 0,0-6 0,0 2 0,0-3 0,0-3 0,0-1 0,0-5 0,0-5 0,0-4 0,0-8 0,0-2 0,0-2 0,0-7 0,2-9 0,3-1 0,-3-4 0,4-10 0,-4-5 0,4-5 0,0-1 0,-2-1 0,-2 1 0,-2-7 0,0 1 0,0 2 0,0 1 0,0 1 0,0-2 0,0-5 0,0-1 0,0-2 0,2-6 0,1 0 0,3 0 0,0-2 0,-6-1 0,0-5 0,0-2 0,0 5 0,0-5 0,0 0 0,0 1 0,0 3 0,0-6 0,0 1 0,0 1 0,0 0 0,0 7 0,0-3 0,0 2 0,0 8 0,0 4 0,0 2 0,0 3 0,0 3 0,0 1 0,0 9 0,0 3 0,0 12 0,0 3 0,0 9 0,0-1 0,0 1 0,0 5 0,0 2 0,0 3 0,0 3 0,0 2 0,0 3 0,-2 3 0,-4 2 0,4 7 0,-3-1 0,3 4 0,2 1 0,0 2 0,0 4 0,-2 6 0,-4 4 0,4 2 0,-4-2 0,4-4 0,2-6 0,0-1 0,0-3 0,0 0 0,0-3 0,0-10 0,0-1 0,0-3 0,0-2 0,0-8 0,0-3 0,0-13 0,0-7 0,0-14 0,0-9 0,0-6 0,6-4 0,0-6 0,0 0 0,1 0 0,-5-2 0,6-2 0,-2-2 0,0 3 0,0 1 0,-6 2 0,2-2 0,3-4 0,-3 2 0,4-5 0,-2-1 0,2 1 0,-4 1 0,4-6 0,-4-1 0,-2 1 0,0 7 0,0-3 0,0 0 0,0 1 0,0 11 0,0 0 0,0 4 0,0 2 0,0 3 0,0-3 0,0 2 0,-2 7 0,-4 7 0,4 7 0,-6 4 0,8 11 0,0 5 0,-2 1 0,-2 1 0,-2 1 0,3 5 0,1 1 0,2 8 0,-2 0 0,-4 4 0,4 3 0,-6 1 0,2 6 0,0 3 0,1 3 0,3 1 0,-2 4 0,-2 6 0,-2 2 0,4-2 0,-1-6 0,1-3 0,-4-3 0,2-1 0,2-7 0,2-9 0,2-2 0,0-10 0,0-9 0,0-14 0,0-10 0,0-11 0,0-4 0,0-2 0,0-3 0,2-4 0,2-1 0,2 0 0,0-2 0,-4-2 0,2-4 0,1-1 0,1 3 0,-4-6 0,2-1 0,2-3 0,0-1 0,-6 0 0,0-3 0,0-3 0,5 4 0,1-4 0,-2 3 0,-2 3 0,-2 5 0,0 1 0,0-1 0,0 2 0,-2 9 0,-2 8 0,-2 3 0,3 4 0,1 1 0,2 3 0,-2 1 0,-4 5 0,4 3 0,-6 10 0,8 4 0,0 4 0,0 9 0,0 2 0,0 3 0,0 9 0,0 0 0,0 7 0,0 5 0,0 3 0,-2 11 0,-2 5 0,-1 4 0,-1 5 0,4 7 0,-2 5 0,-2-1 0,-6 7 0,7-10 0,1-1 0,2 0 0,-4-16 0,0-2 0,2-12 0,2-9 0,2-4 0,0-4 0,0-4 0,0-6 0,0-11 0,0-6 0,0-12 0,0-6 0,0-5 0,0-5 0,0-3 0,0-2 0,2 4 0,2-6 0,2-3 0,-2-1 0,-2-1 0,-2-1 0,0 0 0,0 0 0,2 0 0,2 0 0,1-2 0,-1-4 0,-2 2 0,-2-5 0,0-3 0,0-3 0,6 1 0,0-9 0,-2 4 0,-2 1 0,-2 1 0,2 2 0,2 3 0,1 6 0,1 10 0,-6 4 0,0 2 0,0 3 0,2 5 0,2 3 0,2 3 0,0-1 0,-4-3 0,3 3 0,-3 2 0,4 4 0,-2 4 0,2-3 0,-2 5 0,7 5 0,-7-1 0,2 8 0,-2-2 0,0 3 0,2-1 0,-2 1 0,-2 9 0,-2 3 0,0 2 0,0 4 0,-6 4 0,0 4 0,0 4 0,-2 1 0,6 1 0,-5 3 0,1-3 0,0-2 0,0-2 0,-2 1 0,-1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6:37:28.01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71 611 12287,'-10'0'0,"2"0"0,8 0 0,0 0 0,0 8 0,0 4 0,0-3 0,2 3 0,2 4 0,2 5 0,0 0 0,-4 8 0,2 2 0,1 2 0,1 2 0,-4 2 0,2 4 0,2 6 0,0 3 0,-6 0 0,0-1 0,0-2 0,0-9 0,0 5 0,0-2 0,0 0 0,0-7 0,0-6 0,0-3 0,0-4 0,6-7 0,-1-3 0,1-7 0,-6-4 0,0-11 0,2-5 0,4-1 0,-4-1 0,4-1 0,-4-3 0,-2-1 0,0-2 0,0 2 0,0-6 0,0-4 0,5 3 0,1 1 0,-2 0 0,-2 2 0,-2-6 0,0 4 0,0-2 0,0 2 0,0-4 0,0 6 0,0-2 0,0-1 0,0 3 0,0-2 0,0 4 0,0 0 0,0 5 0,0-5 0,0 2 0,0 0 0,0-7 0,0 7 0,0 2 0,0 1 0,0-3 0,0 0 0,0 5 0,0 7 0,0 9 0,0 2 0,0 8 0,0 9 0,0 0 0,0 1 0,-2-1 0,-2 1 0,-2-1 0,3 1 0,1 5 0,2 2 0,0 2 0,0 5 0,0 0 0,0 3 0,0 0 0,0 0 0,0 0 0,0 2 0,0 4 0,0 5 0,0 5 0,0 1 0,0-1 0,0-5 0,-2 5 0,-2-7 0,-2 1 0,2-4 0,2-12 0,0-4 0,-4 0 0,4-5 0,-5-5 0,7-15 0,0-13 0,0-11 0,0 1 0,0-2 0,0 3 0,0-5 0,0 0 0,0 0 0,0-2 0,0-6 0,0 0 0,0 0 0,0 2 0,0 0 0,0 2 0,0 0 0,0-4 0,0 10 0,0-2 0,0-4 0,0 0 0,0 0 0,0 1 0,0-1 0,0 4 0,0-2 0,0 0 0,0 2 0,6-6 0,-1 4 0,-1-4 0,-2-2 0,-2 2 0,2 2 0,2 2 0,2-2 0,0 5 0,-6 1 0,0 2 0,0 0 0,5-1 0,1 7 0,-2-1 0,-2 1 0,-2 5 0,0 1 0,0-3 0,0 6 0,0 3 0,0 10 0,0 5 0,0 7 0,0 3 0,0 3 0,0-1 0,0 9 0,0 4 0,0 3 0,0 3 0,0-4 0,-2 2 0,-4 1 0,4 7 0,-3-6 0,1-2 0,-2-3 0,4-3 0,-6-1 0,2-3 0,1 2 0,-1-6 0,4-4 0,-4-7 0,4 1 0,-6-20 0,8-1 0,0-8 0,0-3 0,0-3 0,0-1 0,0-4 0,0-2 0,0 3 0,0-3 0,0 0 0,0 0 0,0 0 0,0-4 0,0 3 0,0 3 0,0-4 0,0 4 0,0-2 0,0-4 0,0 3 0,0-1 0,0 0 0,0 2 0,0-6 0,0 6 0,0-2 0,0 0 0,2 7 0,2-1 0,2 4 0,-2 1 0,-2-5 0,-2 0 0,0 1 0,0 3 0,0 7 0,0 1 0,0-3 0,0-2 0,0 5 0,0-1 0,2 2 0,3-1 0,-3 3 0,6 10 0,-8 4 0,0 5 0,0-1 0,0 2 0,0 1 0,0 5 0,0 3 0,0 2 0,0 1 0,0-5 0,0 3 0,0 1 0,0 8 0,0 0 0,0 6 0,0 4 0,-2 7 0,-2 1 0,-1 5 0,1 4 0,2 6 0,0-4 0,-2 0 0,-2 1 0,0 3 0,6-6 0,-2-2 0,-4-2 0,3-9 0,-7-2 0,2-2 0,4-1 0,-3-1 0,1-8 0,2-4 0,2-1 0,-6-3 0,6-15 0,-4-8 0,4-8 0,2-10 0,0 1 0,0-1 0,0-7 0,0-2 0,0-2 0,0 0 0,0 2 0,0-4 0,0 1 0,0-1 0,0-2 0,0-1 0,0 1 0,0 3 0,0-6 0,0 5 0,0-1 0,0-1 0,0 0 0,-2-1 0,-1-1 0,-3 0 0,0 6 0,6-1 0,0-1 0,0-2 0,0 0 0,0 2 0,0 4 0,0 2 0,0 2 0,0 5 0,0 1 0,0 7 0,6 10 0,0 12 0,-3 3 0,-1 3 0,-2 7 0,0 4 0,0 4 0,0 2 0,0 6 0,0 1 0,2 1 0,4 0 0,-4 11 0,4-1 0,-4 1 0,-2 0 0,0 6 0,0 4 0,0 6 0,0 6 0,0-2 0,0 5 0,-2-1 0,-4-4 0,4 1 0,-4-5 0,2-8 0,-1-6 0,3-11 0,-4-2 0,4-4 0,2-4 0,0 1 0,0-12 0,0-3 0,0-2 0,0-1 0,0-1 0,0-7 0,0-10 0,0-12 0,0-3 0,0-3 0,0 1 0,0-2 0,0-3 0,0-1 0,0-8 0,0 2 0,2-4 0,4-2 0,-4 0 0,5 0 0</inkml:trace>
  <inkml:trace contextRef="#ctx0" brushRef="#br0" timeOffset="216">71 996 12287,'0'-18'0,"0"1"0,0-1 0,0 10 0,0 10 0,0 14 0,0 11 0,0 14 0,0 9 0,0 12 0,0 4 0,0 18 0,0 5 0,0 8 0,0-46 0,0 1 0,0 1 0,0 1 0,0 1 0,0 2 0,-1 3 0,2 2-485,2 7 1,2 0-1,-1 2 1,1 0-1,4 3 1,0-1-1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2:55.672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109 1350 12287,'-12'10'0,"0"-8"0,5 6 0,2-6 0,-9-2 0,6 0 0,-4 2 0,3 6 0,-1-6 0,3 5 0,4-4 0,-7-3 0,13 0 0,4 0 0,8-3 0,4-4 0,12 2 0,6-7 0,6 0 0,8 0 0,5 5 0,12-8 0,4 1 0,8 2 0,5-8 0,4 6 0,3-6 0,2-1 0,1 6 0,-8 1 0,-5-3 0,-9-3 0,-3 6 0,-22 2 0,-4 0 0,-5-1 0,-13 9 0,1-6 0,-10 0 0,-8 8 0,-16-5 0,0 14 0,-10 5 0,5 10 0</inkml:trace>
  <inkml:trace contextRef="#ctx0" brushRef="#br0" timeOffset="1317">1438 958 12287,'12'-12'0,"-3"0"0,-9 5 0,10 4 0,-5-6 0,10 9 0,-11 9 0,6 6 0,-3 4 0,1 3 0,1 2 0,-4 3 0,5 4 0,2 3 0,-5 0 0,5 5 0,0-5 0,0-3 0,-7 5 0,3-7 0,-6-2 0,-2-3 0,7-9 0,0-1 0,1-11 0,-8-3 0,0-10 0,-3-12 0,-2 0 0,-2 1 0,-2-1 0,4-2 0,-3-3 0,4-2 0,-6 0 0,3 7 0,-1 0 0,-1 1 0,4-1 0,-7 0 0,2 0 0,5 1 0,-4 6 0,1 1 0,1-1 0,-3 3 0,8-7 0,-5 4 0,7-2 0,7 3 0,5 4 0,10 10 0,0 0 0,2 0 0,2 0 0,3 0 0,-2 0 0,5 0 0,-1 0 0,0 0 0,1 0 0,4 0 0,-4 0 0,-1 0 0,1 0 0,4 0 0,-7 0 0,-3 0 0,-1 0 0,4 0 0,0 0 0,-3 0 0,-11 2 0,-8 6 0,-4-4 0,-6 11 0,-4 2 0,-8 2 0,-11-4 0,-6-1 0,1 6 0,-1 6 0,-6-2 0,4 5 0,-2-4 0,-1-4 0,8 1 0,-5 0 0,3 0 0,4 0 0,3-3 0,5-2 0,4-3 0,5-9 0,13 5 0,4-13 0,8-1 0,4-4 0,3-9 0,0 3 0,2-5 0,5-3 0,-5 0 0,5 0 0,-5 0 0,-2 1 0,0 6 0,0 1 0,-1-1 0,1 3 0,-7-5 0,-3 7 0,-3-2 0,-6 7 0,-18-2 0,1 14 0,-15 6 0,2 1 0,-2 1 0,3-3 0,-8 5 0,2-3 0,6 3 0,1-7 0,6-1 0,2-1 0,3-1 0,9 0 0,-3-9 0,16-3 0,6-5 0,6-2 0,9 0 0,2-5 0,1 3 0,-1-3 0,0 0 0,-4 0 0,2 2 0,0 8 0,-7-7 0,-12 9 0,-10-3 0,-10 13 0,-14 5 0,-3 0 0,-2-1 0,-7 6 0,7-5 0,0-1 0,-3 1 0,8 4 0,-5-6 0,5-1 0,2 3 0,8-8 0,-1 5 0,13-7 0,4-5 0,17-2 0,3-7 0,10 4 0,-3-2 0,0-5 0,7 0 0,-7 0 0,-2 5 0,-3 2 0,-2-4 0,-1 4 0,1-2 0,-10 7 0,-12-5 0,-14 10 0,-8 0 0,-7 0 0,2 8 0,-7 1 0,1 1 0,-1 0 0,0-1 0,-3-4 0,8 3 0,5-4 0,2 6 0,1-3 0,-1-2 0,0-2 0,10-3 0,14 0 0,18 0 0,9 0 0,5 0 0,-5-3 0,5-2 0,-3-2 0,-4 2 0,-3 0 0,-2 1 0,-1-4 0,-8 1 0,-6 7 0,-14 0 0,-8 0 0,-4 0 0,-3 0 0,0 0 0,0 0 0,10 0 0,3 0 0</inkml:trace>
  <inkml:trace contextRef="#ctx0" brushRef="#br0" timeOffset="2800">3136 457 12287,'12'0'0,"-2"0"0,-10 0 0,0-2 0,0-5 0,0 4 0,-2-6 0,-6 9 0,-6 0 0,2 0 0,-3 0 0,1-3 0,-8-2 0,0-2 0,0 0 0,1 7 0,-1 0 0,0 0 0,0 0 0,1 0 0,6 0 0,0 0 0,-1 0 0,-4 0 0,6 0 0,-1 0 0,-2 2 0,-2 6 0,7-4 0,2 11 0,3 2 0,0 2 0,2 10 0,14 3 0,13-1 0,12 1 0,7 6 0,5-1 0,3 1 0,1-1 0,8 4 0,-9-7 0,-6 2 0,-4 0 0,-15-9 0,0 2 0,-9-5 0,-5-2 0,-5-8 0,-15-2 0,-10-2 0,-6-5 0,-10-3 0,4-2 0,-2 0 0,-4 0 0,4 0 0,0 0 0,2-2 0,6-5 0,2 2 0,2-7 0,0 2 0,10-7 0,5 3 0,7-3 0,7 0 0,7 5 0,6 2 0,4-5 0,3 8 0,4 0 0,3-3 0,0 5 0,4-7 0,-1 3 0,1 4 0,4-5 0,1 0 0,1 1 0,-1-1 0,1 0 0,-1 6 0,1-4 0,-1 3 0,1-4 0,-3 2 0,-5-1 0,-7-1 0,-4 4 0,-1-7 0,0 0 0,-2-1 0,2 6 0,-17-7 0,1-1 0,-8-7 0,0 8 0,-3 2 0,-4 2 0,2 3 0,-9 7 0,-3 0 0,-3 0 0,-2 0 0,1 0 0,-1 0 0,0 0 0,0 0 0,1 0 0,-1 7 0,0 3 0,-2 2 0,-5 5 0,5 0 0,-5 0 0,7-3 0,7 3 0,-4 5 0,7 5 0,0 2 0,4-3 0,6-2 0,4 1 0,6 1 0,6 3 0,15-2 0,8-10 0,6-5 0,8-2 0,-3-1 0,10-4 0,0 2 0,-2-2 0,5-5 0,-8-7 0,0-8 0,0-4 0,-2-5 0,-7-3 0,-3-2 0,-5 3 0,3-6 0,-10 1 0,-3-3 0,-1-5 0,-11 0 0,-2 1 0,-2 1 0,-5-1 0,4 4 0,-1 0 0,-3 2 0,-3 6 0,-9 2 0,-3 2 0,-2 0 0,-3 3 0,-6 4 0,-1 8 0,0-3 0,0 3 0,3 9 0,2 13 0,3 4 0,9 3 0,-3 0 0,6 0 0,2-1 0,0 8 0,0 3 0,0-1 0,0 1 0,0 7 0,0-6 0,0 4 0,0-1 0,0-7 0,0 5 0,0-3 0,0-4 0,7 4 0,1-2 0,-4-2 0,-1-3 0,-1-9 0,3-1 0,2 3 0,10-7 0,-5 0 0,10-10 0</inkml:trace>
  <inkml:trace contextRef="#ctx0" brushRef="#br0" timeOffset="3283">4378 762 12287,'14'0'0,"1"0"0,-8 0 0,7 0 0,1 0 0,7 0 0,-1 0 0,1 0 0,0 0 0,0 0 0,0 0 0,-1 0 0,1 0 0,0-7 0,0 0 0,-1 2 0,1 2 0,7 1 0,0-3 0,0-2 0,3 2 0,-8-5 0,5 1 0,-5-3 0,-2-5 0,-3 5 0,-2-3 0,-2-2 0,-3-2 0,2-3 0,-6 0 0,-6 8 0,-4 2 0,-6 2 0,4-5 0,-11 8 0,-2 2 0,-2-4 0,-3 1 0,0 4 0,0 1 0,1 3 0,-1 0 0,0 0 0,-2 3 0,-3 1 0,-2 6 0,3 2 0,-1-5 0,0 8 0,-2 2 0,3 2 0,2 3 0,2 0 0,0 0 0,0-1 0,8 1 0,2 2 0,2 3 0,5 2 0,12 7 0,10-7 0,10-2 0,9-3 0,5-2 0,5-3 0,3-2 0,1-2 0,1-10 0,-10 4 0,-2-1 0,-3-1 0,1 0 0,4-7 0,-2 0 0,-3 0 0,-10 0 0,6 0 0</inkml:trace>
  <inkml:trace contextRef="#ctx0" brushRef="#br0" timeOffset="3881">5771 544 12287,'0'-14'0,"0"-1"0,0 8 0,0-7 0,-2 6 0,-5-6 0,2 2 0,-10-3 0,-2 8 0,5 5 0,-2 2 0,-3 0 0,-3 0 0,-1 0 0,-1 0 0,0 0 0,-7 0 0,-2 2 0,-1 5 0,1 8 0,-1 4 0,6 5 0,-3 3 0,2 2 0,3 2 0,2-4 0,3 5 0,4 1 0,5-4 0,13 5 0,4-2 0,8-6 0,6-1 0,11-4 0,9-1 0,7-6 0,10 3 0,-7-10 0,0-2 0,2-2 0,-7-3 0,5 0 0,-5-3 0,-2-4 0,-3 2 0,-5-9 0,5-1 0,-7-7 0</inkml:trace>
  <inkml:trace contextRef="#ctx0" brushRef="#br0" timeOffset="4216">6272 457 12287,'15'0'0,"-1"0"0,-9 0 0,5 3 0,-10 4 0,0 8 0,0 4 0,0 3 0,0 2 0,0 3 0,0 2 0,0 7 0,0-5 0,2 1 0,5-1 0,-4-2 0,4-5 0,-5 5 0,-2-4 0,0 4 0,0-5 0,0-12 0,0-2 0</inkml:trace>
  <inkml:trace contextRef="#ctx0" brushRef="#br0" timeOffset="4500">5989 436 12287,'22'0'0,"-8"0"0,1 0 0,-8 0 0,8 0 0,-1 0 0,8 0 0,0 0 0,-1 0 0,1 0 0,0-3 0,0-4 0,7 5 0,2-6 0,1 6 0,-1 2 0,5 0 0,-7 0 0,10-10 0,-5-2 0</inkml:trace>
  <inkml:trace contextRef="#ctx0" brushRef="#br0" timeOffset="5531">6708 501 12287,'0'12'0,"9"5"0,6-10 0,4 0 0,3-7 0,0 0 0,-1 0 0,4 0 0,1 0 0,3 0 0,-2 0 0,7-7 0,0 0 0,2 0 0,0-3 0,-9 5 0,4-7 0,-2 0 0,0 0 0,0 5 0,-7-8 0,0-2 0,-10 5 0,-2 0 0,-1 2 0,-9-7 0,0 3 0,-2 4 0,-12 3 0,-3 5 0,-3-6 0,-2 1 0,1 2 0,6 3 0,1 2 0,-3 0 0,-3 0 0,-1 0 0,-1 0 0,0 0 0,0 0 0,0 0 0,8 0 0,-1 0 0,-1 2 0,-4 5 0,6-2 0,-1 10 0,-2 2 0,-2 2 0,-3 3 0,0 0 0,3-1 0,4 1 0,-2 2 0,10 3 0,2 2 0,3-2 0,2-3 0,0-2 0,2-1 0,6 1 0,4 0 0,9-3 0,4-2 0,4-2 0,-5-10 0,7 4 0,-2-1 0,0-1 0,8 0 0,-6-7 0,1 0 0,-1 0 0,8 0 0,-3 0 0,3 0 0,-3 0 0,5 0 0,-4 0 0,6 0 0,8 0 0,-5 0 0,5 0 0,-5 0 0,-3 0 0,3-7 0,3 0 0,-1-1 0,-7-1 0,3 4 0,-8-7 0,5 0 0,3-1 0,-8 9 0,-2-6 0,-3 3 0,-4-1 0,-3-6 0,-5 4 0,-2-2 0,-2-5 0,-10 5 0,2-2 0,-5-3 0,-2 5 0,-2-3 0,-5-2 0,-5 0 0,-8 0 0,3 5 0,3 2 0,-1-4 0,-6 4 0,-1 1 0,0-1 0,0-5 0,0 8 0,1 0 0,-1-3 0,-7 8 0,0-6 0,0 6 0,-3 2 0,8 0 0,-7 0 0,2 0 0,0 0 0,-8 0 0,8 2 0,3 6 0,1 6 0,4 6 0,-1 1 0,0 1 0,0 0 0,10 7 0,5 0 0,5 0 0,2 3 0,2-6 0,5 8 0,8-3 0,4-4 0,13-3 0,4-4 0,3-3 0,-3-3 0,5-9 0,-5 2 0,5-4 0,3-3 0,-3 0 0,-2-3 0,-5-2 0,-3-2 0,5-10 0,-7 0 0,-2-7 0,-3-5 0,-9 0 0,-1 5 0,1-5 0,-3-8 0,5 4 0,-10-1 0,0 0 0,3 0 0,-7 5 0,4-7 0,-5-1 0,-2 3 0,-7 1 0,-3 6 0,-2-2 0,-5 2 0,5 5 0,-2 6 0,-3 1 0,-3 3 0,-1-3 0,6 6 0,0 9 0,8 2 0,-5 5 0,2 8 0,3 4 0,7 5 0,0 3 0,0 2 0,7 7 0,3-4 0,2 2 0,5 4 0,3-4 0,1 3 0,1-1 0,0-2 0,0 5 0,-1-8 0,1 0 0,0 1 0,-3-3 0,-4-7 0,14-1 0,-5 1 0</inkml:trace>
  <inkml:trace contextRef="#ctx0" brushRef="#br0" timeOffset="6164">9451 414 12287,'-12'2'0,"5"6"0,5 4 0,2 9 0,0 1 0,0 0 0,0 9 0,2 6 0,3 1 0,2-1 0,10 4 0,-5-5 0,3 5 0,-1 3 0,-6-1 0,4-2 0,0-2 0,0-2 0,-7-11 0,4 6 0</inkml:trace>
  <inkml:trace contextRef="#ctx0" brushRef="#br0" timeOffset="6514">8994 479 12287,'7'-22'0,"3"3"0,0 2 0,-1 3 0,8 1 0,-5-3 0,3 1 0,-1-2 0,8 5 0,10 0 0,2 0 0,4 0 0,11 7 0,4-2 0,5 4 0,10 3 0,-3 0 0,5 0 0,-7 0 0,-5 0 0,-7 10 0,2 4 0,-7 6 0,-12 2 0,-10-1 0,-9 1 0,-8 2 0,-4 5 0,-6-5 0,-7 6 0,-9-6 0,-8-3 0,-11 1 0,1 0 0,-4 0 0,-2 0 0,-8-8 0,0-2 0,3 0 0,2 0 0,9-7 0,4 3 0,1-6 0,6-2 0,9 0 0,2 0 0,10 0 0,-4 0 0</inkml:trace>
  <inkml:trace contextRef="#ctx0" brushRef="#br0" timeOffset="6866">10192 0 12287,'0'15'0,"0"2"0,0 7 0,0 0 0,0 12 0,0 3 0,0 2 0,2 3 0,3 2 0,5 2 0,2 3 0,-5 0 0,5-8 0,0 1 0,0-1 0,3-9 0,4-5 0,-2-5 0,-2-2 0,9 0 0,10 0 0</inkml:trace>
  <inkml:trace contextRef="#ctx0" brushRef="#br0" timeOffset="7564">10606 240 12287,'14'-8'0,"1"1"0,-1-7 0,8 4 0,0-2 0,7 7 0,2-2 0,1 4 0,-1 3 0,5 0 0,-4 3 0,-1 4 0,1 7 0,4 8 0,-7 5 0,-2 4 0,-3 3 0,-2 0 0,-1 5 0,-1-3 0,-6 3 0,3 0 0,-9-3 0,-4-7 0,-1-5 0,-3 5 0,0 0 0,-3-10 0,-4-11 0,-7-6 0,1-4 0,-1-6 0,-3-6 0,-2-5 0,-3 4 0,0 1 0,0-3 0,1-3 0,-1-2 0,0 1 0,-2 1 0,-5 6 0,5-3 0,-5 7 0,2 1 0,-2-1 0,2 0 0,-7 5 0,3-2 0,4 2 0,-4 3 0,2 2 0,2 2 0,3 6 0,2-4 0,3 11 0,4 2 0,8 2 0,-3 3 0,6 0 0,6-1 0,8 1 0,11-2 0,4-3 0,4-3 0,5-7 0,9 5 0,3-2 0,5-5 0,-5-3 0,5-2 0,-5 0 0,-3 0 0,1 0 0,-1 0 0,1 0 0,-1-9 0,1-3 0</inkml:trace>
  <inkml:trace contextRef="#ctx0" brushRef="#br0" timeOffset="7897">11390 0 12287,'0'22'0,"0"0"0,2 2 0,5 5 0,-4 5 0,6 9 0,-1 3 0,-1 5 0,7-3 0,-4 8 0,0-3 0,-1-4 0,6 2 0,-5-5 0,-1-5 0,1 0 0,-3-17 0,-7-2 0,0-15 0,10-7 0,2-12 0</inkml:trace>
  <inkml:trace contextRef="#ctx0" brushRef="#br0" timeOffset="8133">11237 174 12287,'-12'3'0,"2"2"0,1 2 0,6 10 0,-4-15 0,14 5 0,10-4 0,10-3 0,-1 0 0,11 0 0,1 0 0,4 0 0,1 0 0,1 0 0,-3 0 0,-5 0 0,5-7 0,-7-1 0,0 3 0,-5 3 0,-5 0 0,-2-6 0,0 6 0,0-8 0</inkml:trace>
  <inkml:trace contextRef="#ctx0" brushRef="#br0" timeOffset="8450">12130 196 12287,'-15'2'0,"1"6"0,9-3 0,-2 9 0,4-7 0,1 8 0,-5 2 0,4 2 0,-4 5 0,5 3 0,2 2 0,0 7 0,0-7 0,2 0 0,5 3 0,-4-8 0,4 5 0,-2-5 0,2-2 0,-2 0 0,9 0 0,-9-1 0,15-9 0,-8-2 0</inkml:trace>
  <inkml:trace contextRef="#ctx0" brushRef="#br0" timeOffset="8715">11869 131 12287,'0'14'0,"0"1"0,2-10 0,5 2 0,5-5 0,10-2 0,2 0 0,5 0 0,5-7 0,10 0 0,-1 0 0,1-3 0,2 7 0,2-6 0,3 1 0,-2 1 0,-11-7 0,-4 6 0,-2 4 0,-6 1 0,-2-6 0,-2-4 0</inkml:trace>
  <inkml:trace contextRef="#ctx0" brushRef="#br0" timeOffset="9066">11847 370 12287,'-15'12'0,"1"-2"0,-3 0 0,5-8 0,-3 5 0,13-7 0,2-7 0,10 2 0,11-7 0,1 3 0,0 4 0,7 2 0,2 3 0,3 0 0,5 0 0,2 0 0,5 3 0,2 4 0,3 7 0,7 6 0,-2 2 0,4-1 0,8 1 0,5-2 0,-3-6 0,3-7 0,-3-4 0,5-3 0,-3 0 0,-4-3 0,-7-4 0,-8-5 0,-12-10 0,-5 0 0,-7 1 0,-14-1 0,-8 0 0,-5 0 0,-2 1 0,-12-1 0,-9 2 0,-13 6 0,-7 7 0,-13 4 0,-4 3 0,-2 0 0,2 0 0,-3 0 0,10 3 0,3 1 0,2 4 0,5 9 0,5-3 0,7 3 0,4-2 0,13 11 0,5-4 0,5 2 0,21 0 0,5-2 0</inkml:trace>
  <inkml:trace contextRef="#ctx0" brushRef="#br0" timeOffset="9483">13437 153 12287,'2'19'0,"3"-2"0,2-3 0,3-2 0,-5 5 0,2-2 0,-2 2 0,4 2 0,1 3 0,0 2 0,-1 5 0,1-5 0,-5 8 0,2-3 0,-2 0 0,5 0 0,-3-5 0,0 0 0,3-2 0,-8 5 0,6-13 0,-6 6 0,-2-18 0,0-9 0,0-10 0,0-5 0,-7 0 0,-3-2 0,0-3 0,1-2 0,-6-7 0,8 7 0,0 0 0,-3-2 0,8 6 0,-6-4 0,6 3 0,2-3 0,0 5 0,0-6 0,0 6 0,0 3 0,10 6 0,6 0 0,9 1 0,4 2 0,9-5 0,1 10 0,7 2 0,5 2 0,7 3 0,-7 0 0,9 10 0,-4 2 0</inkml:trace>
  <inkml:trace contextRef="#ctx0" brushRef="#br0" timeOffset="10093">14242 153 12287,'-2'29'0,"-5"0"0,4-8 0,-4-6 0,4 2 0,3 2 0,0 3 0,0 0 0,0 2 0,0 5 0,0-5 0,0 5 0,0-2 0,0 2 0,0-5 0,0 5 0,0-5 0,0-2 0,3-3 0,4-4 0,-4-5 0,14-20 0,-10-5 0,-2-4 0,-3-3 0,-2-2 0,0-3 0,0-4 0,0-3 0,0 8 0,0-6 0,0 1 0,0-6 0,7 6 0,1-1 0,-1 3 0,2 0 0,-4 0 0,10 8 0,2-1 0,2 0 0,3 3 0,0 2 0,-1 5 0,1 2 0,7 3 0,3 7 0,-1 2 0,1 5 0,-3 5 0,-8 10 0,1 2 0,0 5 0,-3-2 0,-2 7 0,-5 0 0,-2 0 0,0-5 0,-5 5 0,2-3 0,-2-4 0,-3-3 0,-2-2 0,0-1 0,0-9 0,0-12 0,0-14 0,-2-5 0,-6-3 0,6 0 0,-5 0 0,4 1 0,3-1 0,3-7 0,4 0 0,8 2 0,4 3 0,5 2 0,3 0 0,4 3 0,3 4 0,2-2 0,8 10 0,-1 2 0,1 3 0,-8 4 0,-2 8 0,0 9 0,0 8 0,-15 9 0,3-4 0,-5 2 0,-5 4 0,5 4 0,-7-1 0,-1-3 0,1-1 0,5-11 0,-6 3 0,3-5 0,5-2 0,3-10 0,1-2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5:20.217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2156 62 12287,'-11'82'0,"0"1"0,5-149 0,0 0 0,1 127 0,1 0 0,3-148 0,2-8 0,-1 92 0,0-7 0,0 8 0,0-5 0,0 4 0,0-6 0,0 9 0,9 0 0,-6 0 0,6 0 0,-6 0 0,4 0 0,-4 0 0,6 0 0,-9 9 0,3 1 0,4 5 0,-5 4 0,6-5 0,-6-1 0,-2 1 0,0 1 0,0 6 0,7 1 0,1 0 0,-1 0 0,-7-1 0,0 4 0,0 4 0,0-5 0,0 5 0,0 2 0,0-2 0,0 3 0,0-3 0,0-5 0,0 5 0,-3 3 0,-4-3 0,5 7 0,-6-7 0,-1 7 0,2-7 0,-3 3 0,3-3 0,2-3 0,-10 11 0,8-8 0,-8 7 0,8-9 0,-7 2 0,6 2 0,-6-2 0,2 7 0,-3-6 0,-2 1 0,10-2 0,-10-2 0,3 9 0,-3-9 0,2 2 0,-4 2 0,4-2 0,-4 7 0,-3-7 0,3 8 0,4-8 0,-4 7 0,4-7 0,-4 7 0,-3-7 0,-7 10 0,0-3 0,0-2 0,7 3 0,1-4 0,-1 4 0,0 4 0,0-5 0,1-2 0,-1 2 0,0-7 0,0 8 0,-7-8 0,0 7 0,-7-7 0,7 7 0,-3-7 0,3 8 0,-5-8 0,-9 7 0,2-9 0,4 2 0,-4 2 0,5-2 0,-5 7 0,-3-7 0,3 3 0,5-3 0,-5-5 0,4 5 0,-1-5 0,1-2 0,-1 0 0,9 0 0,-8-1 0,8 1 0,-7-2 0,7-6 0,0 3 0,7-10 0,0 8 0,1-8 0,-1 8 0,0-8 0,8 3 0,-1-3 0,10-5 0,-4 8 0,9-10 0,0 0 0,9 0 0,3 0 0</inkml:trace>
  <inkml:trace contextRef="#ctx0" brushRef="#br0" timeOffset="1496">371 2396 12287,'2'12'0,"5"-5"0,-4-4 0,6-3 0,-9 2 0,0 6 0,0-6 0,0 17 0,-2-7 0,-5 10 0,2 0 0,-10 0 0,1 0 0,-8-1 0,0 8 0,1 0 0,-1 8 0,0-8 0,0 7 0,0-7 0,1 0 0,-1-7 0,7 0 0,1-1 0,7-6 0,-8-1 0,10-9 0,-4 5 0,9-12 0,0-6 0,7-4 0,0-10 0,10-2 0,-3-5 0,6 3 0,2-11 0,-1 11 0,1-3 0,-2 4 0,-6 4 0,5-4 0,-4-4 0,2 12 0,-3-4 0,3 4 0,-9-5 0,6 7 0,-7 1 0,3 9 0,-3-2 0,-4 4 0,9 3 0,-5 0 0,-5 0 0,8 10 0,-10 5 0,7 4 0,1 3 0,6 0 0,-7-1 0,10 1 0,-2 0 0,4 2 0,3 5 0,0-2 0,0 9 0,-1-9 0,1 2 0,0 2 0,0-2 0,-1 0 0,1-7 0,-2 0 0,-6 0 0,5-1 0,-4 1 0,-5-10 0,-1 8 0,-9-18 0,0 8 0,-2-10 0,-5 0 0,-5 0 0,-10 0 0,0 0 0,-2 0 0,-5 0 0,5-3 0,-5-4 0,-3 5 0,3-6 0,-2 6 0,2 2 0,-3-7 0,-4-1 0,-5 1 0,4 7 0,4-2 0,-4-6 0,1 6 0,-8-5 0,11 4 0,3 3 0,-1-2 0,2-5 0,7 4 0,8-4 0,-1 5 0,3 2 0,2 0 0,30 0 0,2 0 0,14 0 0,5-3 0,-5-4 0,5 4 0,3-4 0,0 5 0,-1 2 0,1 0 0,-1 0 0,1 0 0,-1 0 0,-6 0 0,-1 0 0,-10 0 0,4 0 0,-6 0 0,-3 0 0,1 0 0,-10 0 0,-2 0 0,-29 0 0,2 0 0,-20 0 0,8 0 0,-7 0 0,7 0 0,-7 0 0,2 7 0,-2 0 0,-3 1 0,10-8 0,0 0 0,7 0 0,0 0 0,1 0 0,-1 0 0,10 0 0,2-3 0,10-4 0,5 2 0,9-10 0,1 1 0,14-8 0,5-2 0,2-5 0,-2 5 0,2-5 0,-9 12 0,2 2 0,-5 3 0,-2-2 0,0-6 0,-10 18 0,-3-8 0,-18 20 0,-6 4 0,-4 6 0,-3 2 0,-9-1 0,-6 1 0,6 0 0,2 0 0,-3-3 0,3-4 0,0 4 0,8-5 0,-1-4 0,0-3 0,10 5 0,2-9 0,10 4 0,0-14 0,3-5 0,4-10 0,5 0 0,10 0 0,7-2 0,0-5 0,0 5 0,-7-5 0,-3 5 0,-5 2 0,6 3 0,-6 4 0,-4-4 0,0 16 0,-10-6 0,-5 11 0,-10 5 0,1 5 0,-15 10 0,5 0 0,2 0 0,0 0 0,0-1 0,1-6 0,-1-1 0,0 1 0,0-3 0,10-2 0,2-10 0,18-10 0,-1-5 0,10-4 0,-3-3 0,-2 1 0,3-1 0,-3 7 0,3 1 0,2-1 0,-10-7 0,2 10 0,-1 5 0,-6-5 0,8 10 0,-10-8 0,-3 17 0,-4 0 0,2 10 0,-9-2 0,7-3 0,-8 2 0,10 1 0,-7 4 0,5-4 0,4 4 0,-6-7 0,9 10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5:37.126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3202 23 12287,'12'-10'0,"-2"8"0,-10-8 0,0 10 0,-3 0 0,-4 0 0,2 0 0,-9 0 0,-1 0 0,-7 0 0,-2 0 0,-5 0 0,2 0 0,-9 0 0,7 7 0,-7 0 0,-1 10 0,-6-2 0,-8-3 0,0 3 0,-9-3 0,2 2 0,-12 5 0,-3-4 0,-9 4-217,2 3 0,2 7 217,-1 0 0,-4 0 0,-11-7 0,4 7 0,-4 0 0,5 7 0,1-7 0,41-10 0,0 1 0,0-2 0,0 0 0,-45 21 0,12-3 0,-2 6 0,9-6 0,-2 5 0,2 3 0,6-3 0,-6-5 0,3 12 0,-3-4 0,6 7 0,-6 0 0,5-5 0,3 4 0,7 4 0,0-4 0,9 4 0,-1-4 0,4-1-29,2 9 0,10-10 29,5 3 0,5-5 0,2-2 0,10-1 0,5 1 0,-3-1 0,3 1 0,0 7 0,7-1 0,2 4 216,5-4 0,-2-4-216,10 5 0,2-5 30,12-2 0,-3-1-30,11 1 0,1-10 0,13-5 0,5 2 0,9-2 0,8 3-205,-1-3 1,11-5 204,-4 5 0,8-7 0,8-8 0,-46-5 0,1-1-177,4-3 1,1-2 0,0 0-1,1-2 177,2-3 0,0-3 0,8 0 0,1-2-296,9-3 0,1-2 1,-1-2-1,0-1 296,4 1 0,0-1 0,3-4 0,1-1-367,2 2 1,2 0 0,4-3 0,2-1 366,-26 5 0,0-1 0,0 2 0,27-4 0,1 1 0,-31 5 0,1-1 0,-1 1 0,27-6 0,0 1 0,2-3 0,0 0 0,1 0 0,-1-2 0,-28 8 0,-1-2 0,0 1 0,25-5 0,-1-2 0,-1 0 0,-2-2 0,-5-1 0,-2 0-187,1 2 0,0 0 0,1-5 0,0-1 187,-1 2 0,0 0 0,-4-2 0,-2-1 0,-4 0 0,-2-1 0,-6 0 0,-1 1-36,-2 0 1,-2-2-1,-2-2 1,-1-3 35,-2 0 0,-2-2 0,-6 3 0,-1-1 177,-5-1 0,-4 0 0,22-33-177,-12-6 0,-13-1 0,-17-7 0,-6 7 0,-16 0 0,-16 10 0,-19-3 0,-25 13 0,23 29 0,-4 4 0,-5 2 0,-4 1 110,-9-2 0,-4 1 1,0 3-1,-3 1-110,-4 2 0,-3 2 0,-8 0 0,-2 2-56,25 7 0,-3 1 0,1 0 0,2 1 0,-1-1 0,-1 1 56,-3 0 0,-2 1 0,0 1 0,-4 3 0,-1 2 0,0-1 0,2 1 0,0 0 0,-1 0 0,-4 1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4:51:51.686"/>
    </inkml:context>
    <inkml:brush xml:id="br0">
      <inkml:brushProperty name="width" value="0.11429" units="cm"/>
      <inkml:brushProperty name="height" value="0.11429" units="cm"/>
      <inkml:brushProperty name="color" value="#E04E04"/>
    </inkml:brush>
  </inkml:definitions>
  <inkml:trace contextRef="#ctx0" brushRef="#br0">1 716 12842,'9'8'-171,"-1"-6"123,-8 6 1,2-8 114,4 0-27,-4 0-14,6 0-9,-1-8 1,-3 6 0,6-6-7,-2 0 1,5 5 0,-1-7-5,3 2 0,1 0 1,0 4-1,-1-1 8,4 1 1,5-4 0,-3 0 0,4 0 2,2 1 1,3-5 0,6 4 0,3 1-16,2-1 1,8-6 0,-3 3-1,5-3 1,1 2 0,0-3 0,1 3 0,-1-3 0,0-3 0,7 3 1,-1 1-1,-2 2-7,-1-1 0,-3-3 0,0-1 0,1-1 1,-1 1 1,-7 1 0,-5 3 0,-5 3-2,-5 2 1,1-3-1,-8 3 1,-2 0 3,-1 0 1,-11 1-2,-3 1-2,-4 4 0,-4-6-31,-4 8 1,-3 0 14,-9 0 21,8 0 0,3 8 1,7 2-1</inkml:trace>
  <inkml:trace contextRef="#ctx0" brushRef="#br0" timeOffset="2150">1520 35 12842,'0'-10'-156,"-2"3"62,-4 7 157,4 0-26,-5 0-37,7 0 1,0 7 0,0 7 0,0 5-10,0 5 1,5 7 0,3 0 0,2 6-1,3 3 1,-3 7 0,2-6-1,1-1-6,3 3 1,-4-6-1,-3 2 1,1-8 7,0-8 0,-5-3 0,5-3 0,-2 0 0,-2-9 2,-6-8 0,0-8 1,0-9-1,0 0-6,0-1 0,-2-5 0,-2-2 1,-4-1-1,-2 1 1,5-4-1,-5 6 1,0-1 6,1-1 0,3 6 1,-4-6-1,0 1 3,1 1 0,5 0 0,-4 5 0,2 1-1,0-1 1,-5 1-1,5-1 1,2 1 6,2-1 0,-4 1-1,0 0 1,1 5-54,5 0 57,0 8 0,7-3 0,5 7 8,4 0 0,1-2 1,2-2-1,3-2 1,1 2 0,8 2 0,-2 2 1,4 0-3,2 0 0,2 0 0,2 0 0,2 0 1,-3 0 0,5 0 0,-2 0 1,-2 0-5,-3 0 0,-3 0 1,-3 0-1,-7 0 8,-4 0 0,-1 0 0,-3 2-13,-3 4 1,-4-2 0,-8 7 0,-2 3-5,-4 2 1,-6 1 0,-9 0 0,-4 3-2,-3 3 1,1-1 0,-4 5 0,2 0-1,-2 0 1,-2-4 0,-4 6-1,0 1 2,2-3 1,-3 4-1,10-8 1,-1-2 1,0-1 0,8 1 1,-2-1 9,3-5-12,11-9 0,1-6 1,10-12-1,4-3 7,5-3 0,11 1 0,1-3 1,0-1-9,2-2 1,-3-6-1,7 3 1,0 1-5,-2 0 0,0 0 0,-5 3 0,3-1 1,2 2 0,-6 1 0,3 5 0,-7 1 1,-5 3-4,3 7 1,-21 4 0,-1 13-1,-11 7 3,-5 3 0,-8 0 0,2-3 0,-4 1 2,-2 2 0,0 1 0,0-7 0,2 1 3,4-1 1,-2-1-1,8-3 1,1-3 10,3-2-22,1-3 1,11-12 0,7-5 0,11-5 3,11-7 1,5 3 0,8-6 0,2 0 2,3-1 1,-3 7-1,4-4 1,-4 2 2,-2-1 1,0 3-1,-2 7 1,-4 3 3,-6-3-8,-4 6 1,-11 1-1,-8 7 1,-11 2-3,-11 3 1,-3 5-1,-6 6 1,2-3 0,-2-1 0,-2-3 0,-2 5 0,0-2 8,0 1 0,0-3 0,2 0 0,2-3-7,2-3 1,8 4 0,-3-2-5,5-2 1,11-2 0,8-4 3,10-4 0,13-2 1,6-5-1,4 1-2,2-2 1,6 5 0,2-3 0,-1-2-1,1-1 0,-2 3 0,-6 1 0,-2-1 2,-4 2 0,2-3 1,-8 7-6,-2 2 0,-13 2-1,-14 2 0,-5 0 1,-18 0-1,-2 0 4,-2 0 0,-2 6 0,-2 2 0,-2-1 1,-2 1 1,0 4 0,6-6-1,1-1-4,-1 3 1,2-6 0,4 4 0,5-4-10,5-2 14,1 8 0,24-8 1,12 2-1,13-6-4,9 0 1,5-4 0,7 0-1,1 1 2,-1-1 1,1 0 0,-3 4 0,-3-2 4,-7 3 0,-3-5 0,-4 2 1,-2 2-5,-2 2 1,-13 2-1,0-2 3,-7-4 1,-5 4-1,-10-3 1,-7 3-6,-9 2 0,-5 0 0,-8 0 1,0 0 0,0 0 1,-5 0 0,-3 0-1,0 0-3,1 0 0,-7 2 1,4 1-1,-1 3 4,-1-2 0,8-2 0,1-2 0,5 0-3,4 0 0,7 0-6,-1 0 8,11 0 1,6 0-1,12 0-7,6 0 0,3 2 0,3 4 0,-1 6 1,-1-3 0,-3 3 0,-3 1-9,-2 3 1,0 1-1,-4 1 1,3 1 1,3 5 0,-6-3 0,2 8 1,-2 0 0,1-2 1,-3 4 0,4-7 0,-2-1-13,2 2 0,-4-5-19,4 3 32,-4-4 1,-2-11 0,0-8 0,0-10-2,0-5 1,-8-3 0,-2 1-1,-1-3 5,-1-3 1,2 4 0,-3-6-1,1 1 9,-2 1 1,-1 0 0,-1 5 0,3 1-3,1-1 1,2 1-1,-3 1-3,1 5 8,8-5 1,-3 22 0,7 0-1,0 9-3,0 9 1,1-5 0,3 6-1,2-2-2,-2 1 0,4 1 1,0-4-1,-1 3 0,1-3 1,0-4-1,-4-3 14,2-2-8,7-1 0,-9-3 0,6-8 0,-3-10 5,-3-5 0,-2-5 0,-2-1 0,0-4-6,0-2 1,0 3 0,0-3 0,0 2-5,0 4 1,0-6-1,0-1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5:43.216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0 1 12287,'12'0'0,"-2"9"0,-10-6 0,0 6 0,0-9 0,3 0 0,4 0 0,-5 0 0,8 0 0,-10 0 0,0 0 0,2 8 0,6-1 0,-6 0 0,8-4 0,-10 4 0,2-5 0,5 5 0,-4 6 0,14-1 0,-10 9 0,8-6 0,-8-1 0,10 1 0,-3 7 0,6 0 0,1-1 0,1-6 0,0-1 0,7 1 0,0 7 0,10-1 0,-3 1 0,-2 0 0,2 0 0,0 0 0,8-1 0,0-6 0,-1-1 0,1-2 0,-1 3 0,1 4 0,-1-4 0,3-3 0,5 2 0,-5-6 0,5 6 0,-3-7 0,3 8 0,-3-8 0,11 8 0,-9-10 0,8 2 0,-9 3 0,2-3 0,4 7 0,3-6 0,-4 6 0,-4-7 0,4 3 0,-4-3 0,4-2 0,-4 10 0,-4-8 0,5 7 0,3-9 0,-4 3 0,11 1 0,-3-2 0,2 3 0,-2-3 0,3-4 0,-10 4 0,9 3 0,-2-3 0,-2 0 0,2-7 0,-7 3 0,7 4 0,0-5 0,7 6 0,1-6 0,-1-2 0,0 0 0,1 0 0,1 0 0,6 0 0,-5 0 0,4 0 0,-4 0 0,-3 0 0,3 0-129,5 0 0,-3 0 129,10 0 0,-8 0 0,8 0 0,0 0 0,7 0 0,0 0 0,0 0 0,-7 0 0,0 0 0,0 0 0,7 0 0,0 0 0,0 0 0,0-7-267,0 0 0,3-1 267,4 8 0,-4 0 0,4 0 0,-4-2 0,-3-5 0,2 4 0,6-4 0,-8 5 0,0 2 0,0-8 0,-7 1 0,5 0 0,2 7 0,-7 0 0,-1 0 0,1-3 0,7-4 0,3 5 0,4-6 0,-12 4 0,6-4 0,-6 6 0,5-5 0,0-3 0,0 3 0,0-3 0,0 3 0,-2 4 0,-5-4 0,5 5 0,-6 2 0,-4-3-82,-2-4 1,-5 5 81,-3-6 0,3 3 0,4-2 0,-11 5 0,4-5 0,-7 4 0,0 3 0,3 0 0,-10 0 0,-8-7 120,-6 0 1,-11-1-121,3 8 0,-12 0 538,-2 0-538,-11 0 88,6 0 0,-12 0-88,-6 0 0,6 0 0,-17 0 0,7 0 0,-10 0 0</inkml:trace>
  <inkml:trace contextRef="#ctx0" brushRef="#br0" timeOffset="1647">8994 327 12287,'0'-22'0,"0"10"0,0-7 0,0 14 0,0-9 0,0 9 0,0-15 0,0 18 0,0-17 0,0 16 0,0-6 0,0 9 0,0 0 0,0 9 0,2 3 0,6 10 0,-6 7 0,5 0 0,-4 10 0,-3-3 0,0 5 0,0 3 0,0-8 0,0 0 0,0 1 0,0 6 0,0-6 0,0-1 0,0-9 0,0 2 0,0-5 0,0-2 0,0-10 0,0-3 0,0-11 0,0-5 0,0-5 0,0-10 0,0-2 0,0-5 0,0 2 0,0-9 0,0 2 0,0-3 0,0-1 0,-3 6 0,-1-2 0,-4-2 0,3 0 0,3 0 0,0 9 0,-6-2 0,6-3 0,-5 3 0,2 0 0,-2 8 0,4-1 0,-7 0 0,10 0 0,3 10 0,4 5 0,-2 4 0,10 3 0,-1 0 0,8 0 0,7 10 0,0 5 0,10-3 0,-3 2 0,5-2 0,3 3 0,-1 4 0,1-4 0,-8-3 0,0 2 0,1-2 0,6 3 0,1 2 0,-1-10 0,-9 8 0,-5-8 0,3 7 0,-3-6 0,-8 1 0,-6-1 0,-8-6 0,8 5 0,-10 5 0,2-7 0,-14 10 0,2-8 0,-10 8 0,-7-8 0,-7 7 0,-2-2 0,2 3 0,-5 4 0,-10-4 0,1 4 0,-1 3 0,1 0 0,-1 0 0,1-1 0,-1 1 0,-7 0 0,1 0 0,-1-1 0,7 1 0,3 0 0,5 0 0,-1-8 0,16 1 0,-6-10 0,25 4 0,-3-9 0,19 0 0,3-2 0,20-5 0,1-5 0,13-10 0,-3 0 0,11 0 0,-11 0 0,3 1 0,-5-1 0,-3 0 0,6 0 0,-6 1 0,3-1 0,-17 0 0,0 7 0,-7 1 0,0-1 0,-10 3 0,-15 3 0,-18 9 0,-4 0 0,-11 0 0,0 2 0,-8 5 0,1-2 0,-1 10 0,-7-10 0,1 2 0,6-2 0,8 2 0,9-5 0,-4 6 0,4-4 0,3 1 0,5 2 0,14 1 0,7-11 0,15-2 0,12-2 0,5 0 0,5-3 0,2 8 0,2-15 0,1 10 0,-3-8 0,-5 8 0,-2-8 0,-5 8 0,-5-3 0,5 3 0,-14 5 0,-8-8 0,-14 10 0,-8 0 0,-14 0 0,3 0 0,-10 0 0,-1 0 0,-6 0 0,2 7 0,4 1 0,-1-1 0,9-7 0,-1 0 0,9 0 0,9 0 0,2 0 0,12 0 0,6 0 0,6 0 0,15 0 0,5 0 0,10 0 0,-3-7 0,-5-1 0,3-1 0,-10 1 0,0 6 0,-7-5 0,-3 2 0,-5-2 0,6 4 0,-18-6 0,-2 9 0,-19 0 0,-10 0 0,-7 0 0,6 0 0,-8 0 0,1 0 0,4 0 0,-4 0 0,11 0 0,-3 0 0,4 0 0,4 0 0,6 0 0,1 0 0,9-10 0,0 7 0,19-4 0,1 5 0,14 2 0,5 0 0,2 0 0,3 0 0,-3 0 0,3 0 0,-10 0 0,7 0 0,-7 0 0,0 0 0,-7 0 0,-7-3 0,-1-4 0,-9 5 0,5-10 0,-10 4 0,-10 6 0,-5-5 0,-4 2 0,-3-2 0,-7 2 0,0-10 0,-2 10 0,2-2 0,5-3 0,-5 3 0,-3-7 0,3 6 0,0-1 0,7 1 0,0 4 0,1-11 0,-1 10 0,0-2 0,8 5 0,-1 2 0,8 0 0,-8 0 0,10-10 0,-4 7 0,9-6 0,0 11 0,0 5 0,2-2 0,5 10 0,3-1 0,5 8 0,4 0 0,-4 0 0,4-1 0,3 1 0,-8 7 0,1 0 0,-3 3 0,2-3 0,6 5 0,-8 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5:53.457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8907 44 12287,'0'12'0,"0"-2"0,0-10 0,-10 0 0,-2-3 0,-10-4 0,1 5 0,-4-15 0,-4 9 0,5-1 0,-5 2 0,-2 4 0,2-4 0,-12 4 0,-3 3 0,-2 0 0,-12 0 0,7 0 0,-7 0 0,2 3 0,-2 4 0,-7 5 0,0 10 0,4-8 0,-11 1 0,9 7-125,-10 7 1,5 2 124,3-2 0,0-2 0,-1 9 0,1-7 0,0 8 0,7-1 0,0 7 0,2 1 0,-2-1 0,5 1 0,9 0 0,1 6 0,-1 1 0,3 2 0,5-2 0,4-5 0,10 5 0,1 2 0,-1-2 0,2 2 0,6-2 0,-3-2 0,10 9 0,-8-8 0,8 8 0,0-9 0,7 2 0,2-5 124,5-3 1,5 1-125,10-1 0,2-2 0,5-4 0,-2-3 0,9-5 0,1-3 0,6 11 0,8-11 0,0 3 0,2-7 0,-2-8 0,0 6 0,14-6 0,-4 6 0,11 2 0,6-8-260,1 1 0,8-8 260,8 7 0,4-9 0,-45-1 0,1-1 0,-1-2 0,1-2-195,-1-1 1,1-3 0,4 0 0,0-2 194,3-3 0,0-2 0,-3 1 0,0-2 0,0-1 0,-2-1 0,-2 2 0,-1-1 0,-3-3 0,0-2 0,1 2 0,0-2 0,-4-2 0,-2-2 0,2 1 0,-1-2 0,-3 0 0,-1-2 0,0-6 0,-2-2 0,0-5 0,-2-2 0,4-2 0,-1-3 0,-1-4 0,-2-2 0,-5 2 0,-3-1 0,0-7 0,-4-1 0,-6 7 0,-3 0 0,-3 1 0,-1 1 0,8-42-139,-8-3 0,-4 23 139,-10 7 0,-5 14-21,-9 0 1,-13-2 20,-24 2 0,-7 0 0,-14 7 0,-18 8-298,37 17 1,-3 2 297,-3 3 0,0 1 0,-5-5 0,-1 0 0,-3 6 0,-2 2 0,-3 2 0,-1-1 0</inkml:trace>
  <inkml:trace contextRef="#ctx0" brushRef="#br0" timeOffset="1701">6991 1808 12287,'0'12'0,"0"-2"0,0-1 0,0-6 0,0 6 0,0-6 0,0 4 0,0-5 0,-3 8 0,-4-10 0,2 0 0,-9 0 0,6 0 0,-6 0 0,-1 7 0,-6 1 0,-1-1 0,0-7 0,-2 0 0,-5 0 0,2 7 0,-9 0 0,0 3 0,-8-3 0,-7-2 0,0 10 0,-9-8 0,2 8 0,2-3 0,-2 2 0,0 6 0,-7-6 0,-1 5 0,1 3 0,0-2 0,-1-6 0,1 5 0,0-4 0,-8 4-161,1 3 1,-8 0 160,7 0 0,-2-1 0,3 1 0,4 7 0,-5 0 0,3 0 0,-3-7 0,6 0 0,-6 0 0,-2 2 0,3 5 0,-8-5 0,7 5 0,-7-5 0,8-2 0,-8 0 0,7 0 0,1-1 0,6 1 0,1 7 0,0 0 0,-8 0 0,0-7 0,1 0 0,7 0 0,-1-1 0,1 1 0,-8 2 0,1 5 0,-1-4 0,8 4 0,-1-5 0,1-2 0,-7 7 0,-1 0 0,0 0 0,8-8 0,0 8 0,-1 0 0,-6 3 0,-1-3 0,1-5 0,6 5 0,1-2 0,0 2 0,-8-5 0,0 5 0,1 3 0,7-3 0,-3 7 0,-5-7 0,5 7 0,-4-7 0,4 3 0,3-3 0,-1-3 0,1 11 0,-7-8 0,-1 7 0,8-9 0,7 2 0,2 2 0,-2-2 0,-10 10 0,10-3 0,-2-2 0,9 2 0,2-7-9,-9 8 1,10-3 8,-3 2 0,5 3 0,3-10 0,1 7 0,6-7 0,-3 7 0,10-7 0,-7 0 0,7-7 0,0 7 160,7 0 0,-2 0-160,-5-7 0,12 0 9,-5-1 0,5 1-9,-4 0 0,-1 0 0,10 0 0,2-10 0,10-3 0,0-9 0,0-2 0,0-5 0,7 2 0,1-10 0,6 1 0,-7-8 0,20 0 0,-3 0 0</inkml:trace>
  <inkml:trace contextRef="#ctx0" brushRef="#br0" timeOffset="2389">218 4334 12287,'-2'-12'0,"-5"5"0,4 4 0,-7 3 0,10 0 0,-7 3 0,0 4 0,-8 5 0,8 10 0,-7-1 0,6 1 0,-6 7 0,7 0 0,-10 8 0,2-8 0,3 7 0,-2-7 0,6 0 0,-6-7 0,9 0 0,-2-1 0,-5-9 0,9-2 0,-7-10 0,13-2 0,4-6 0,-2-6 0,9-15 0,-1 5 0,1-5 0,3 2 0,-10-2 0,10 5 0,-2-5 0,-3 5 0,2 2 0,-6 7 0,6 1 0,-7-1 0,8-7 0,-8 8 0,8-1 0,-8 11 0,7-4 0,-6 3 0,6-2 0,1 5 0,7-8 0,-1 10 0,8 3 0,0 4 0,0-5 0,-7 5 0,7 6 0,0 1 0,10-2 0,-3 3 0,-2-8 0,2 7 0,-7-1 0,8 1 0,-8 5 0,7-4 0,-9-3 0,2 3 0,-7-8 0,-8 7 0,5-6 0,-4 6 0,-5-9 0,-1 5 0,-9-1 0,-9-6 0,-6 4 0,-4-5 0,-3-2 0,0 0 0,0 0 0,1 3 0,-1 4 0,-2-4 0,-5 4 0,4-5 0,-6 1 0,2 1 0,0 4 0,-3-1 0,6-5 0,-3 3 0,2 3 0,-4 1 0,2-2 0,0-4 0,7 4 0,0 3 0,0-3 0,1 8 0,-1-8 0,7 3 0,1-3 0,6-5 0,-6 5 0,9 6 0,-5-11 0,10 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5:57.878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2505 349 12287,'12'0'0,"5"-2"0,-10-6 0,1 4 0,-8-11 0,0 10 0,-3-12 0,-4 10 0,2-3 0,-9 6 0,-1-6 0,3-2 0,-7 4 0,4-6 0,-4 7 0,-3-8 0,0 8 0,0-8 0,-7 8 0,0-7 0,-9 2 0,1-3 0,-4-2 0,-2 10 0,-1-10 0,1 2 0,-11 3 0,-4-2 0,-5 2 0,-2-3 0,-3 5 0,-4 10 0,1-7-176,-8 0 0,-1 0 176,-7 7 0,7 2 0,0 5 0,-2-2 0,-13 10 0,8-1 0,0 8 0,2 0 0,13 0 0,-10 2 0,2 5 0,7-5 0,8 5 0,0 5 0,6 2 0,6 5 0,2 3 0,8-1-18,7 1 1,-1 2 17,15 5 0,-2-3 0,17 10 0,0-7 0,7 7 0,12-9 0,10 1 0,12-1 0,16 2 0,6-6-227,9 6 1,10-5 226,5-2 0,7-1 0,-40-21 0,1 0 0,41 19 0,-42-22 0,1-2 0,0 0 0,0-2 0,47 7 0,-43-11 0,2-1-96,0 2 1,1-2 0,0-2 0,1-1 95,6 1 0,0-2 0,-6-3 0,-1-1 0,-1 2 0,1-1 0,1-2 0,-1-2 0,0-2 0,-1-1 0,-3-1 0,0-2 0,3-3 0,1-2 0,39-10 0,0 1 0,-4-1 0,-3 0 0,-10-7-107,-4 0 1,-13-10 106,-1 3 0,-11-5 0,3-3 0,-8 1 0,-6-1 0,-6 8 0,-9 0 0,-10-3 212,-5-12 0,-4 3-212,-3-10 0,-10 0 0,-5-8 0,-14 1 0,-7 0 0,-7 6 229,-8 1 1,-5 10-230,-9-3 0,-3 5 0,-5 3 0,3 9 0,-10 5 0,-2 5-178,-12 2 1,43 14 0,-2 1 177,-8-1 0,-2 2 0,2 3 0,-1 1 0,-9-2 0,-1 1 0,-1 3 0,-1 2 0,-6 4 0</inkml:trace>
  <inkml:trace contextRef="#ctx0" brushRef="#br0" timeOffset="1536">2745 1024 12287,'12'0'0,"7"0"0,-4 0 0,-3 0 0,2 0 0,3 0 0,12 0 0,-2 0 0,9 0 0,0 0 0,8 0 0,2 0 0,5 0 0,-5 0 0,4 0 0,6 0 0,2 0 0,5 3 0,2 4 0,-2-5 0,-5 6 0,5 1 0,-5-2 0,8 3 0,6-3 0,-2-2-114,10 10 0,-9-10 114,1 2 0,6-2 0,1 2 0,-1-2 0,2 9 0,-8-9 0,8 2 0,0-2 0,7 3 0,0-4-234,0 11 1,0-10 233,0 2 0,3 3 0,4-3 0,-4 7 0,4-6 0,-4 6 0,-3-7 0,5 8 0,-41-11 0,-1-1 0,42 12 0,-41-12 0,0 1 0,43 11 0,1-8 0,-3 10 0,-42-10 0,1 0 0,41 5 0,3 3 0,1-8 0,-1 8 0,-43-9 0,0 0 0,-1 1 0,-1 0 0,3 3 0,1 0 0,0-3 0,1 0 0,-4 2 0,-1-1 0,1-1 0,0 1 0,0 1 0,0 1 0,3-3 0,1 0 0,-1 2 0,0-1 0,1-1 0,-1 1 0,1 2 0,-1-1 0,1-1 0,-1-1 0,1 2 0,-1 1 0,0 1 0,1 0 0,-1-1 0,1-1 0,-1-1 0,1-1 0,-1 2 0,0 1 0,1-3 0,-1 1 0,1 1 0,-1 1-158,1 1 1,-1 0 0,1 0 0,-1 0 157,1-1 0,-1 1 0,-3 0 0,-1 0 0,1 0 0,0 0 0,1 0 0,0 0 0,6 0 0,0-1 0,-5 1 0,-2 0 0,4 0 0,-1 0 0,43 11 0,-46-11 0,0 0 0,-1-1 0,1 1 0,4 0 0,-1 0 0,-3 0 0,0 0 0,0 0 0,-1 0 0,45 10 0,-44-10 0,-1 0 0,45 11 0,-46-10 0,1 0 0,-1 1 0,-1 1 0,44 15 0,-44-14 0,0-1 0,47 8 0,2-1 0,-3 1 0,-5 7 0,6 0 0,-6 0 0,-2-7 0,3 2 0,4 5 0,-4-4 0,4 4 0,-2 2 0,3-2 0,-3 2 0,-42-16 0,1 0 0,41 11 0,-45-8 0,0 0 0,43 9 0,-3 2 0,-39-13 0,1 0 0,2-2 0,-1 1 0,-1 0 0,-1 1 0,47 13 0,-46-17 0,1 0 0,1 2 0,-1 1 0,0 1 0,0 0 0,1-2 0,-1 1 0,42 21 0,3-7 0,-6 3 0,-2-3 0,8-3 0,-48-8 0,0 1 0,47 7 0,-7 3 0,-9 3-124,-6-3 1,-4 0 123,-2-8 0,-11-1 98,-4-6 1,-7 3-99,-8-9 0,-5 6 434,-9-7-434,0 1 657,-10-8-657,7 0 283,-16 0-283,6 0 0,-9 0 0,0 0 0</inkml:trace>
  <inkml:trace contextRef="#ctx0" brushRef="#br0" timeOffset="2362">15048 3245 12287,'-12'0'0,"2"-2"0,10-5 0,-2 4 0,-5-4 0,4 5 0,-9 2 0,5 0 0,5 0 0,-18 0 0,6 0 0,2 7 0,-3 0 0,-2 10 0,-12-2 0,5 6 0,-5 8 0,-3-4 0,3 4 0,0 2 0,8-2 0,-6 3 0,5-3 0,-4-5 0,16 7 0,-5-9 0,6-10 0,11-2 0,5-10 0,6 0 0,8 0 0,1-10 0,0-4 0,0-6 0,-1-2 0,1-7 0,0 0 0,0 0 0,0 8 0,-3-8 0,-5 0 0,6-1 0,-6 9 0,3-1 0,-2 0 0,4 0 0,-4 1 0,-3 6 0,2 1 0,-7 6 0,8-6 0,-10 9 0,14-5 0,-7 10 0,10 0 0,-7 10 0,-1 4 0,-2 6 0,3 2 0,4 7 0,-4 0 0,4 7 0,3-7 0,-1 7 0,1-7 0,0 8 0,0-8 0,-3 2 0,-4-2 0,2-5 0,-10 5 0,7-4 0,-6-4 0,-1-6 0,-7-1 0,-3-2 0,-4 3 0,-5-5 0,-10-10 0,-9 0 0,-5 0 0,-6 0 0,-1 0 0,-1 0 0,1 0 0,-1 0 0,1 0 0,2-8 0,4 1 0,-1-7 0,9 6 0,0-1 0,7 1 0,2 4 0,6-11 0,-3 8 0,10-8 0,2 10 0,12-2 0,8-2 0,14 1 0,5 1 0,9 7 0,1-2 0,-1-6 0,1 6 0,-1-5 0,6 4 0,-6 3 0,3 0 0,-17 0 0,8 0 0,-8 0 0,0 0 0,-17 0 0,-5 0 0,-14 0 0,-15 0 0,-14 0 0,-13 0 0,-2 0 0,-9 0 0,2 0 0,-3-7 0,3 0 0,5-1 0,10 8 0,1 0 0,6 0 0,5-7 0,9 0 0,10 0 0,2 7 0,20 0 0,2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6:02.630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218 109 12287,'-12'0'0,"0"0"0,5 0 0,5 0 0,-8 0 0,7 0 0,-4 0 0,5 0 0,-8 0 0,10 0 0,0 0 0,0-9 0,0 6 0,0-6 0,0 9 0,0 0 0,0 9 0,-7-4 0,0 10 0,-8-1 0,8 8 0,-8 0 0,8-1 0,-7 1 0,6 0 0,-9 0 0,3 0 0,4-1 0,3 1 0,-5 0 0,9-8 0,-4 1 0,5-10 0,4 4 0,5-9 0,-2-9 0,10-6 0,-1-4 0,8-3 0,0 0 0,0 1 0,-8-1 0,1 0 0,-3 0 0,2 0 0,3 1 0,-10-1 0,8 0 0,-8 0 0,0 3 0,1 2 0,-1 3 0,-2-3 0,7 7 0,-2-2 0,4 5 0,5 4 0,-4-4 0,4 4 0,3 6 0,0 4 0,0-2 0,-1 9 0,-6-6 0,-1 6 0,1-6 0,7 6 0,0-2 0,-1 3 0,1 2 0,0-10 0,-8 7 0,1-6 0,-1 9 0,6-13 0,-6 11 0,-4-10 0,-10 14 0,-2-9 0,-6 4 0,-4-4 0,-10-10 0,-7 7 0,0 1 0,-2 1 0,2-2 0,2-4 0,-9 4 0,2 3 0,-2-3 0,2 3 0,5-3 0,5-5 0,-5 6 0,-5 4 0,10-10 0,-5 5 0,14 6 0,-4-11 0,19 8 0,0-10 0,17 0 0,12 0 0,9 0 0,-1 0 0,4-8 0,2 1 0,8-10 0,0 3 0,0 2 0,-8-3 0,-6 8 0,-1-8 0,-9 8 0,2-7 0,-5 9 0,-2-3 0,-10 6 0,-5 2 0,-14 0 0,-8 0 0,-14 0 0,-5 7 0,-9 1 0,-1 6 0,1-7 0,-1 10 0,0-2 0,8-6 0,0-1 0,9 1 0,-2-1 0,5-1 0,12-7 0,12 0 0,14 0 0,8-3 0,7-4 0,-2 2 0,9-9 0,0 2 0,8-5 0,0 2 0,-1 1 0,1-1 0,-1 1 0,-2 6 0,-4-6 0,1 9 0,-9-2 0,0 4 0,-16 3 0,-4 0 0,-38 10 0,10-5 0,-25 9 0,6-6 0,-6 6 0,0-6 0,1 6 0,2-9 0,4 2 0,-4 3 0,5-3 0,5 0 0,2-7 0,4 0 0,11 0 0,-1 0 0,10 0 0,5-2 0,15-5 0,7 2 0,7-10 0,-5 8 0,5-7 0,2 6 0,-2-6 0,3 6 0,-3-6 0,-5 9 0,8-12 0,-11 10 0,-6-3 0,-1 3 0,-9 5 0,5-8 0,-20 10 0,-4 0 0,-6 0 0,-1 0 0,-8 0 0,0 0 0,-8 0 0,8 0 0,0 0 0,7 0 0,1 0 0,-1 0 0,0 0 0,0 0 0,10-3 0,5-4 0,14 5 0,8-5 0,-1 2 0,8-3 0,-5 6 0,12-5 0,-5 4 0,-2 3 0,0-2 0,0-5 0,-8 4 0,1-4 0,-11 5 0,6 2 0,-10 0 0,-10 0 0,-4 0 0,-15 0 0,5 7 0,-5 0 0,4 0 0,4-7 0,-1 8 0,0-1 0,0 0 0,1-7 0,-1 10 0,10-8 0,2 8 0,20-10 0,4 0 0,-2-3 0,3-4 0,-1 5 0,8-8 0,-10 10 0,8 0 0,-18 0 0,8 0 0,-10 10 0,-10-8 0,-2 18 0,-3-18 0,1 5 0,7 3 0,-8-3 0,10 0 0,-4 3 0,9-7 0,9 16 0,3-7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6:03.941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175 153 12287,'0'-12'0,"0"2"0,0 13 0,0 4 0,2-2 0,6 9 0,-6-7 0,5 8 0,5-1 0,3 8 0,-3-7 0,2-1 0,1 1 0,7 7 0,-8-8 0,1 1 0,-10-11 0,4 6 0,-9-10 0,0 0 0,-9-2 0,-6-6 0,-4-1 0,-3-6 0,0-4 0,0 4 0,-7 3 0,0-2 0,0 6 0,8-6 0,-1 7 0,0-8 0,7 8 0,1-8 0,7 11 0,-8-4 0,10 6 0,-4 2 0,26 0 0,4 0 0,6 0 0,-5 0 0,9 2 0,5 6 0,-2-4 0,3 11 0,-8-8 0,7 8 0,-7-10 0,7 2 0,-9 2 0,2-1 0,-5-1 0,-2-7 0,-8 0 0,1 0 0,-10 0 0,4 0 0,-11-7 0,-5-1 0,2-8 0,-10 1 0,1 3 0,-8-3 0,3 8 0,4-7 0,-4-1 0,4-7 0,3 8 0,-2-1 0,2 8 0,-3-7 0,3 6 0,5-6 0,4 9 0,-14-7 0,10 5 0,0 4 0,7-7 0,0 20 0,7-5 0,0 10 0,3-3 0,-3 2 0,-2 5 0,10-4 0,-8-3 0,8 3 0,-11-8 0,4 7 0,4-9 0,-10 7 0,5-4 0,-2-6 0,3 5 0,-6-4 0,8-3 0,-10 0 0,-3-8 0,-4 1 0,5-3 0,-6 3 0,-4-5 0,0-10 0,-2 3 0,-1 4 0,10-4 0,-5 17 0,10-18 0,0 18 0,0-8 0,0 20 0,3 2 0,4 10 0,-2-8 0,10 1 0,-8-8 0,7 8 0,1-1 0,7-2 0,-3 0 0,-5-4 0,6-6 0,-8 8 0,0-20 0,-2-2 0,-13-10 0,-4 0 0,-5 8 0,-10-1 0,0 3 0,1-2 0,9-6 0,-18 18 0,6-8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6:11.123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296 45 12287,'0'12'0,"0"-3"0,0-6 0,0 4 0,0-5 0,0 8 0,0-10 0,0 0 0,10 0 0,9 0 0,10 0 0,7 0 0,-7 0 0,20 0 0,2 0 0,9 0 0,5 0 0,13 0 0,9 0 0,5 0-196,-38 0 0,1 0 1,-3 0-1,0 0 196,6 0 0,0 0 0,-6 0 0,0 0 0,-1 0 0,0 0 0,0 0 0,2 0 0,5 1 0,0-2 0,-7-2 0,-1-1-154,1 0 1,0 1-1,48-5 154,-4 8 0,1 0 0,-1 0 0,-18 0 0,-4 0 0,-10 0 0,-20 0 0,3 0 0,-17 0 0,0 3 0,-7 4 0,-10-5 0,-2 11 745,-10-6-745,0-5 0,-3 8 249,-4-10 1,-5 0-250,-10 0 0,1 0 0,-1 0 0,-2 0 0,-5 0 0,2 0 0,-9 0 0,7-3 0,-8-4 0,8 5 0,-7-5 0,0 4 0,-8 3 0,-2 0 0,-5 0 0,5-7 0,-4 0 0,-6-1 0,-2 8 0,-15 0 0,-7 0 0,-4 0-309,-3 0 0,-10 0 309,47 0 0,-2 0 0,-4 0 0,-1 0 0,-1 0 0,-1 0 0,1 0 0,0 0 0,3 0 0,1 0 0,1 0 0,0 0 0,2 0 0,0 0 0,-1 1 0,0 1 0,-42 5 0,12-5 0,16 6 0,11-6 0,11-2 0,3 0 0,5 0 0,14 0 0,12 0 0,20 0 0,4 0 0,15 0 309,8 0 0,6 0-309,8 0 0,-3-7 0,11 0 0,6-3 0,7 3 0,11 4-252,-3-4 0,11-3 252,4 3 0,-43 3 0,0 1 0,-2 3 0,2 0 0,3-3 0,1-1-240,5 0 1,1 0-1,3 0 1,1 1 239,6 3 0,1 0 0,-1 0 0,-1 0 0,-2 0 0,0 0 0,-6 0 0,0 0 0,2 0 0,0 0 0,-7 0 0,-2 0-108,-1 0 1,-1 0 0,35 0 107,-16 0 0,-15 0 0,-7 0 0,0 0 0,-8 0 438,-4 0-438,-27 0 0,-5 0 485,-14 0 1,-8 0-486,-14 0 0,-4 0 187,-11 0 1,-2 0-188,-5 0 0,-2 0 0,-5 0 0,-5 0 0,5 0 0,-5 0 0,-2 0 0,-1 7 0,1 1 0,-3-1 0,-4-7 0,-3 0-186,-5 0 1,-5 7 185,5 0 0,-12 1 0,-2-8 0,40 3 0,-1 1 0,4-1 0,1 1 0,-5 0 0,1-1 0,-41-3 0,44 3 0,1 2 0,-45 2 0,-4 0 0,12-7 0,14 0 0,23 0 0,6 0 0,8 0 0,4 0 0,10 0 0,10 0 0,3 0 0,11 0 0,5 0 0,8 0 0,14 0 0,-2 0 185,9 0 1,7 0-186,8 0 0,12 0 0,2 0 0,3-2-228,12-6 0,7 6 228,8-5 0,-45 5 0,1 1 0,44 1 0,-43 0 0,2-2 0,0-2 0,1 1 0,7 1 0,2 1-262,4-2 1,2-1 0,0 2 0,0 2 261,-1-1 0,0 2 0,-4-1 0,0 0 0,1 0 0,-1 0 0,-1 0 0,-2 0-109,-7 0 1,-1 0 0,40 0 108,-21 0 0,-15 0 0,-7 0 0,-15 0 0,-7 0 196,-14 9 0,-8-6-196,-14 4 0,-6-5 526,-8-2 1,-11 8-527,-4-1 0,-15 0 0,-7-7 0,-5 3 0,-2 4 0,-8-5 0,1 5 0,-11-4-64,4-3 1,-13 0 63,-3 0 0,-2 7 0,3 0 0,-5 1-206,45-8 0,-1 0 1,-3 0-1,0 0 206,0 0 0,0 0 0,-4 0 0,0 0 0,4 0 0,0 0 0,-4 0 0,1 0 0,2 0 0,2 0 0,-1 0 0,2 0-109,4-1 1,2 2-1,-44 6 109,14 0 0,15 0 0,14-7 0,0 8 0,8-1 0,11 0 448,18-7-448,9 0 834,-5 10-834,20-8 0,4 8 187,15-10 1,-2 0-188,9 0 0,3 0 0,12 0 0,4-2 0,11-6 0,9 6 0,5-5 0,4-3-318,3 3 1,10-1 317,-47 8 0,2 0 0,4-3 0,1-1-219,1 1 1,1-1 0,4 0-1,2 1 219,0 3 0,1 0 0,-1-4 0,0 0 0,4 1 0,0-1 0,0 0 0,0 1 0,-3 2 0,-1 2 0,-3-1 0,-1 0 0,-9 0 0,-2 0 0,44 0-93,-14 0 0,-8 0 93,-13 0 0,-16 0 0,-14 0 0,-14 0 282,-6 0 1,-11 0-283,-5 0 0,-13 0 455,-9 0 1,-17 0-456,3 0 0,-8 0 109,0 0 1,-5 0-110,-9 0 0,0 0 0,-1 0 0,-6 0 0,-1 0 0,-9 0-249,2 0 0,-7 0 249,-7 0 0,-5 0-241,45 0 1,-1 0-1,-8 0 1,0 0 240,-2 0 0,-1 0 0,-8 0 0,-2 0 0,4 0 0,-1 0 0,-4 0 0,2 0 0,5-1 0,2 2 0,-1 2 0,2 1 0,5 0 0,1-1 0,-1 1 0,0 0-113,7-4 1,1 0-1,-40 0 113,21 0 0,25 0 0,12 0 0,19 0 0,31 0 0,30 0 0,31-10 0,-23 3 0,5-1 0,7 0 0,2 0-565,9 0 0,3 1 565,11-3 0,3 1 0,2 3 0,1 0 0,-26-2 0,-1 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7:38.682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2810 67 12287,'-19'14'0,"4"1"0,-4-10 0,14 4 0,-10-9 0,10 0 0,-14 0 0,7 0 0,-10 0 0,0 0 0,1 0 0,-1 0 0,0 0 0,-9 0 0,-6 0 0,4 8 0,-4-1 0,1 7 0,-8-6 0,-9 1 0,-5-1 0,2 4 0,-2 9 0,0-6 0,-7-1 0,-8 1 0,1 7 0,-8 2-192,7 5 0,-6-5 192,6 5 0,-2-2 0,2 2 0,6-3 0,-6 11 0,-2-8 0,2 7 0,-2-7 0,3 7 0,4-2 0,-5 3 0,13 1 0,2-9 0,0 10 0,-7-3 0,9-2 0,5 2 0,5-2 0,3 3 0,-3 4 0,-5-5 0,12 5 0,-5 3 0,15-8 0,0 0 0,3 1 0,-3 6 0,7 1 0,0-1 0,0-6 0,8-1 0,4 0 192,3 8 0,-3-10-192,3-5 0,0-3 0,7 3 0,2-4 0,5 4 0,-2 2 0,10-2 0,-8 2 0,8-1 0,-1-6 0,8 5 0,7-3 0,0 3 0,0-4 0,-7 4 0,9-5 0,5-2 0,-2-1 0,3 1 0,-3-7 0,2-1 0,5 1 0,-5 6 0,5-6 0,3 0 0,2-8 0,5 7 0,-3-6 0,10 6 0,-7-9 0,7 2 0,0-4 0,7-3 0,3 0 0,5 0 0,-5 0 0,4 0 0,-2 0-137,3 0 1,-3 0 136,10 0 0,-10 0 0,3 0 0,-6 0 0,-1 0 0,9 0 0,5 0 0,2 0 0,-2 0 0,4 0 0,-4 0 0,5-3 0,2-4 0,0 2-241,0-9 0,0 1 241,0-1 0,3-5 0,4 4 0,-4-4 0,4-3 0,-4-7 0,-3 0 0,0-3 0,0 3 0,0 3 0,0-11 0,-7 4 0,0-4 0,-7-4 0,6 5 0,-8-3 0,1 3 0,-14-5-63,-7 4 0,2-4 63,-2-2 0,0 6 0,-8 1 0,1 0 0,0-8 0,-3-2 0,-5-4 0,3 11 0,-10-5 0,-7 6 0,-8-6 0,-2 8 128,3-1 1,-3 1-129,-5-7 0,-5 6 244,6 1 1,-8 2-245,-8-2 0,-1-5 67,-6 4 1,-4-1-68,4 1 0,-11-4 0,-3 5 0,-8-5 0,8-3 0,-9 1 0,1-1 0,1 1 0,-7-1 0,4 3 0,-12 5 0,-2-3 0,2 10 0,-10-7 0,3 7 0,-14 0-226,-8 7 1,-5 0 225,-2 0 0,-12 10-236,45 8 0,-1 1 1,-3 1-1,-2 1 236,-5 1 0,-1 0 0,0 0 0,-1 0 0,-2 0 0,0 0 0,-6 5 0,-3 2-367,-4 3 0,-3 2 1,-7 2-1,-2 1 367,0 3 0,-1 1 0,29-5 0,0 0 0,0 1 0,-28 7 0,-1 0 0,-1 0 0,-1 2 0,31-6 0,1 2 0,0 0 0,-30 7 0,1 1 0,6 1 0,2 0 0,0 2 0,2 1 0,17-2 0,1 1 0,-3 2 0,0-1 0,3-3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7:42.156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392 1 12287,'0'12'0,"10"-2"0,-8-10 0,8 0 0,-10 0 0,0 0 0,-10 0 0,5 0 0,-9 0 0,7-3 0,-8-4 0,8 4 0,-8-4 0,8 5 0,-8 2 0,1 0 0,-8 0 0,0 0 0,1 0 0,-1 0 0,0 2 0,0 5 0,1-4 0,-1 4 0,7-2 0,1 2 0,-1-4 0,-7 4 0,8 3 0,-1-3 0,8 2 0,-7-1 0,9-6 0,-5 18 0,20-16 0,4 11 0,6-8 0,1 8 0,8-11 0,0 4 0,10 4 0,-3 2 0,6-2 0,1 3 0,1-3 0,-1 3 0,-2 4 0,-4-5 0,-1 6 0,-14 2 0,2-1 0,-17 1 0,0 2 0,-7 5 0,0-12 0,0 5 0,-12-7 0,-9-1 0,-4 3 0,-11-10 0,7 8 0,-7-8 0,2 0 0,-2-7 0,-6 0 0,6 0 0,2 0 0,-2 0 0,9 0 0,-2 0 0,5-7 0,2 0 0,8-8 0,-1 8 0,11-10 0,-6 5 0,10-10 0,10 0 0,2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7:42.639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 0 12287,'0'15'0,"0"-1"0,0-6 0,0 6 0,0 1 0,0 6 0,0 1 0,0 0 0,0 0 0,0 0 0,0-1 0,0 1 0,2 0 0,5 0 0,-4-1 0,4 1 0,-5-7 0,-2-1 0,0 1 0,0-3 0,0 7 0,0-16 0,10-3 0,2-13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7:42.948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 66 12287,'0'12'0,"0"-2"0,0-10 0,9 0 0,3 0 0,10 0 0,0 0 0,0 0 0,7-3 0,0-4 0,2 4 0,-2-4 0,-2 2 0,9-2 0,-9 5 0,2-6 0,2 4 0,-2-4 0,3 6 0,-3-5 0,-5 4 0,5 3 0,-5-9 0,-2-4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6:20:25.032"/>
    </inkml:context>
    <inkml:brush xml:id="br0">
      <inkml:brushProperty name="width" value="0.11429" units="cm"/>
      <inkml:brushProperty name="height" value="0.11429" units="cm"/>
      <inkml:brushProperty name="color" value="#E04E04"/>
    </inkml:brush>
    <inkml:brush xml:id="br1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1904 1407 17639,'-17'0'-1,"-1"-1"-69,1-5 1,-1 4-1,1-4 1,-1 4 80,1 2 1,-6 0 0,-3 0 0,-1 0-1,-4 0 1,-2 0-1,-2 0 1,-2 0 1,-3 0 0,-3 2 0,-6 2 0,3 4 6,-3 1 0,-1 3 1,-1 3-1,3-1-12,1-2 1,3-1 0,-5 7 0,3-1-17,-3 1 1,1 5 0,-1 0-1,4 1-11,3 1 1,-7-4 0,5 6 0,-1-1 18,4-5 1,4 4 0,2 0-1,1 2-40,-1 5 0,2-5 0,2 0 0,3-2-11,3-4 0,-4 7 1,6-1-1,-1 2-18,-1 0 1,6-6-1,-4 6 1,3 2-28,3 2 0,-1-3 0,1-1 0,-1 2 2,1 2 0,1-4 1,3 0-1,1 2-5,-1 2 0,5-4 1,2-2-1,2 0-5,-2 1 1,4-7 0,-4 2 0,5-1-19,1 1 1,1-2 0,3 6 0,4 0 18,2 1 1,0-5 0,3 4 0,-1 0 26,1 0 0,3-5 1,1 1-1,1-4 37,-1-1 1,1 1 0,-1 3-1,3-1 42,3-5 0,-2 1 1,8-5-1,2 3 13,2 3 0,2-9 0,0-1 0,2-2 10,4 0 0,-2 0 0,7-6 0,3 0-14,1 0 0,5 0 1,1-2-1,4-2-8,2-2 0,-4-6 0,4 5 0,-2-3-23,-3-4 0,5 1 0,0-1 0,2 2-19,0-1 0,-6-3 1,4-1-1,0-3-24,1-3 1,-7 4 0,4-5 0,-4 5-24,-3 2 1,3-3 0,-10-1 0,3-4-9,-2-3 1,1 5 0,-5-6 0,-1-2 9,1-2 0,4-2 0,-7 0 0,-1-2 29,-2-3 0,0 3 0,0-6 0,0 2 33,-4 0 1,-4 1-1,2 3 1,-4-2 21,-2-2 0,-1-1 0,-7 3 0,-1-2 0,-5 2 0,-3-5 0,-8-1 0,0-2 0,0 1 0,-8 7 0,-5-4 0,-11 3 0,-11-1 0,-1 0 0,-13 6 0,-5 2 0,-8 4 0,-14-2 0,-4 8 0,1 1 0,3 3 0,-3 9 0,-1-5 0,-7 5 0</inkml:trace>
  <inkml:trace contextRef="#ctx0" brushRef="#br1" timeOffset="1016">2865 1495 12287,'2'-12'0,"3"0"0,-1 9 0,8-5 0,3 0 0,7-4 0,7-11 0,14-6 0,11-6 0,14-6 0,-26 15 0,3-2 0,7-5 0,3-2 0,4-2 0,2-2 0,4 0 0,2-1 0,6-2 0,2-1 0,-1-2 0,-1 0 0,-3 3 0,0-1-85,-3 0 0,0 0 0,-6 4 0,-2 1 0,-2 0 1,-1 0-1,-2 3 0,0 0 85,-1 3 0,-1 0 0,-2 3 0,-1 0 0,31-17 0,-11 7 0,-8 8 0,-15 0 0,-5 7 0,-6 1 41,-6-2 0,-2 5 1,-6-3-1,3 4-41,-3 1 0,-7 7 0,-3-1 0,3-2 0,-6 7 0,-1 7 0,-7 9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7:43.480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218 1 12287,'12'10'0,"0"-8"0,-5 5 0,-4-2 0,4 2 0,-5-4 0,-2 16 0,0-4 0,0-3 0,0 2 0,-7 3 0,0 12 0,-10-2 0,2 9 0,-4-7 0,-3 8 0,0-4 0,1 4 0,-1 1 0,0-9 0,8 3 0,-1-3 0,3-12 0,-3 5 0,-4-5 0,17-5 0,-8-3 0,10-18 0,0-6 0,10-4 0,4-3 0,3-7 0,-2 0 0,4-7 0,-4 7 0,1-3 0,-1 3 0,4-2 0,-4-6 0,2 4 0,-3 3 0,3 6 0,-9-5 0,6 5 0,-7 2 0,8 8 0,-8-1 0,10 10 0,-15-4 0,18 9 0,-18 2 0,5 5 0,3 8 0,-3 14 0,3-5 0,-3 5 0,-4 3 0,4-3 0,5 2 0,3-2 0,-3-5 0,2 5 0,-6-4 0,6-4 0,-7 1 0,8 0 0,-1 0 0,8-3 0,0-4 0,-8-6 0,1-9 0,-10 0 0,7 0 0,-5 0 0,-4 0 0,6 0 0,-18 0 0,-4-9 0,-8-4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7:43.662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131 87 12287,'-22'0'0,"1"0"0,-1 0 0,0-2 0,0-6 0,10 6 0,3-8 0,18 10 0,11-7 0,9 0 0,2 0 0,-2 7 0,-2 0 0,9 0 0,-7-8 0,7 1 0,-7 0 0,8 7 0,-8 0 0,7 0 0,-9-7 0,2-1 0,5 1 0,-1 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7:44.012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44 1 12287,'-12'0'0,"3"0"0,6 0 0,-4 0 0,5 0 0,-8 0 0,10 2 0,0 6 0,0 6 0,0 6 0,0 1 0,0 1 0,0 0 0,7 7 0,0 2 0,1 1 0,-1 2 0,0-3 0,-2 1 0,-3-1 0,-2-2 0,0-5 0,0 8 0,0-11 0,10 1 0,2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7:44.542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0 153 12287,'0'-12'0,"0"0"0,0 4 0,0 6 0,0-17 0,10 7 0,2-3 0,10 0 0,0 11 0,-1-4 0,8-1 0,1 1 0,8-1 0,-1 2 0,4 4 0,2-4 0,8 4 0,0 3 0,0 0 0,-8 0 0,-7 0 0,1 0 0,-8 3 0,7 4 0,-9-2 0,2 9 0,-12-6 0,-3 6 0,-9 1 0,2 7 0,-4-1 0,-3 1 0,-3-7 0,-4-1 0,-5-2 0,-10 3 0,-2 4 0,-5-4 0,2-3 0,-9 2 0,7-7 0,-7 8 0,-1-10 0,-6 2 0,7 3 0,-1-3 0,8 0 0,-7-7 0,9 8 0,-2-1 0,5 0 0,2-7 0,1 10 0,-1-8 0,10 10 0,4-4 0,16-6 0,6 5 0,1 3 0,6-3 0,-4 0 0,12-7 0,3 8 0,-3-1 0,10 7 0,-3-6 0,-5 1 0,-2-1 0,3-4 0,-3 11 0,0-8 0,-7 8 0,9-10 0,-7 7 0,5-5 0,-14-5 0,4 8 0,-16-10 0,6 0 0,-9 0 0,-9 0 0,-3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7:44.863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0 0 12287,'13'0'0,"-4"0"0,-6 0 0,4 0 0,-5 0 0,8 10 0,-10 2 0,0 10 0,0 0 0,0-1 0,0 1 0,0 0 0,0 7 0,0 0 0,0 0 0,0-7 0,0 0 0,0-1 0,0 1 0,0 0 0,0 0 0,0-1 0,0-6 0,0-1 0,0-9 0,-10 5 0,8 0 0,-8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7:45.163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1 131 12287,'2'-12'0,"6"5"0,-6 4 0,8 3 0,-1 0 0,-4 0 0,10 0 0,-8 0 0,7 0 0,1-7 0,7 0 0,0-1 0,-1 8 0,8-2 0,0-5 0,10 4 0,-3-4 0,5 5 0,3 2 0,-3-8 0,-5 1 0,3 0 0,-10 7 0,0-7 0,-7-1 0,0 1 0,0 7 0,-8-7 0,1 0 0,-11-1 0,6 8 0,-10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7:45.505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44 0 12287,'0'22'0,"0"-8"0,0 1 0,0-8 0,0 8 0,0-8 0,0 7 0,0-6 0,0 6 0,-7 1 0,0 7 0,0 7 0,7 0 0,0 7 0,0-7 0,0 10 0,0-3 0,0 3 0,0-3 0,-8 3 0,1-10 0,0 7 0,7-7 0,0 2 0,0-2 0,0-12 0,0 5 0,0-5 0,0-5 0,0-2 0,0 0 0,0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7:46.112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110 175 12287,'14'0'0,"1"0"0,-8 0 0,8 0 0,-11 0 0,6 2 0,-10 6 0,0-3 0,0 9 0,-2 1 0,-6 6 0,4 8 0,-11 0 0,1 3 0,-8-3 0,2-5 0,6 5 0,-3-5 0,10-2 0,-10 0 0,7 0 0,-4-1 0,4-8 0,10-4 0,0-9 0,0-2 0,0-5 0,0-6 0,0-8 0,0-1 0,0 0 0,2 0 0,6 1 0,-6-4 0,5-4 0,3 5 0,-3-5 0,3 5 0,-3 2 0,-4 0 0,4 1 0,2-1 0,-1 0 0,1 3 0,-1 4 0,-6 3 0,5 5 0,5 4 0,-9-6 0,14 18 0,-10 6 0,8 4 0,-8 3 0,10 7 0,-3 0 0,-2 0 0,3-7 0,-1 5 0,8-6 0,0 6 0,0-13 0,0 3 0,-1-2 0,1 2 0,0-10 0,9 0 0,3-7 0,0 0 0,-5 0 0,-7-9 0,-8-6 0,-2-4 0,-4-3 0,-6 0 0,5 1 0,-4-1 0,-3 0 0,0-7 0,0 0 0,-7 0 0,-1 7 0,-6-7 0,7 0 0,-8 0 0,8 7 0,-10 0 0,12 8 0,-10-1 0,11 11 0,-6-6 0,10 10 0,10 0 0,11 0 0,13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7:46.598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393 0 12287,'-12'0'0,"-8"0"0,6 0 0,2 0 0,-3 0 0,1 0 0,-8 0 0,0 0 0,0 7 0,1 1 0,-8 6 0,0-7 0,-1 10 0,9-2 0,-1 7 0,0 4 0,0 6 0,3-1 0,5 3 0,6 0 0,6 0 0,2 2 0,2 3 0,6-10 0,6 0 0,15-7 0,-2-8 0,9 1 0,3-11 0,12 4 0,-6-6 0,6-2 0,-5-7 0,-2 0 0,-1-10 0,1 2 0,-10-2 0,-5 3 0,2-6 0,-2 6 0,-9 2 0,-13-3 0,-5 10 0,-2-4 0,0 9 0,-7 9 0,0 6 0,-8 4 0,8 3 0,-7 0 0,6 0 0,1-1 0,7 1 0,0 2 0,0 5 0,0-12 0,0 5 0,0-5 0,0 5 0,10-3 0,4-4 0,-2 2 0,3-10 0,-1 10 0,8-5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8:07.650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44 88 12287,'12'0'0,"-2"0"0,-10 0 0,0 10 0,0 2 0,0 10 0,0-1 0,0 1 0,0 0 0,0 9 0,0 6 0,0-3 0,0 2 0,-3-7 0,-4 7 0,2-9 0,-9 2 0,9-5 0,-2-2 0,2-3 0,-2-4 0,4 4 0,-6-17 0,9 8 0,0-12 0,0-6 0,0-4 0,0-9 0,0-1 0,0 0 0,0 0 0,0 1 0,0-1 0,0 0 0,7 0 0,0 0 0,0 1 0,-7-1 0,0 0 0,0 0 0,0 1 0,0-1 0,0 7 0,0 1 0,3 6 0,4-6 0,-5 7 0,6-8 0,-6 10 0,-2-4 0,10 9 0,4 0 0,3 2 0,-2 5 0,4 5 0,-4 10 0,4 0 0,3 0 0,-3 2 0,-4 5 0,4-5 0,-5 5 0,13 3 0,2-1 0,-2 1 0,-3-1 0,0 5 0,5-7 0,-5 0 0,5-7 0,-4-2 0,-4-6 0,1 5 0,0-16 0,0 4 0,-10-7 0,-5-7 0,3-5 0,-3-10 0,0 0 0,-7 0 0,0-2 0,0-5 0,0 3 0,0-11 0,0 8 0,0-7 0,-7 9 0,0-2 0,-3-2 0,3 2 0,2 0 0,-10 7 0,11 0 0,-4 0 0,6 8 0,2-1 0,-10 1 0,8-1 0,-5 1 0,7 9 0,7-2 0,-5 4 0,18 13 0,-8-8 0,9 8 0</inkml:trace>
  <inkml:trace contextRef="#ctx0" brushRef="#br0" timeOffset="353">784 175 12287,'13'0'0,"-4"0"0,-6 0 0,4 0 0,-5 0 0,8 0 0,-10 0 0,0 0 0,-10 10 0,8-5 0,-5 9 0,2 1 0,-2 7 0,4-1 0,-4 1 0,4 2 0,3 5 0,0-4 0,0 4 0,0 2 0,0-2 0,10 0 0,5-7 0,4 2 0,3 5 0,0-12 0,-1 5 0,8-13 0,0 6 0,8-10 0,-8 2 0,7-4 0,-7-3 0,7 0 0,-7 0 0,3-3 0,-3-4 0,-12 2 0,5-10 0,-8 8 0,1-7 0,2 6 0,-10-6 0,0-1 0,3-6 0,2-1 0</inkml:trace>
  <inkml:trace contextRef="#ctx0" brushRef="#br0" timeOffset="603">719 393 12287,'15'0'0,"-1"0"0,-7 0 0,8 0 0,-1 0 0,8 0 0,0 0 0,0 0 0,7 0 0,0 0 0,7-7 0,-7-1 0,3 1 0,-3 7 0,-5-2 0,5-5 0,-5 4 0,-2-4 0,-3 2 0,-4-2 0,-3 2 0,-5-10 0,-4 11 0,-3-26 0,-13 6 0</inkml:trace>
  <inkml:trace contextRef="#ctx0" brushRef="#br0" timeOffset="837">588 153 12287,'15'-14'0,"0"-1"0,-8 8 0,7-7 0,1 9 0,7-2 0,9-3 0,5 3 0,5-1 0,3 8 0,0-2 0,-1-5 0,1 4 0,-1-4 0,-6 5 0,-1 2 0,-10 0 0,3 0 0,-4 0 0,-4 0 0,11-10 0,2-2 0</inkml:trace>
  <inkml:trace contextRef="#ctx0" brushRef="#br0" timeOffset="1229">1525 66 12287,'12'3'0,"-5"4"0,5-5 0,-9 11 0,4-6 0,3-2 0,-3 9 0,0 1 0,-7 6 0,0 1 0,0 0 0,7 2 0,1 5 0,-1 5 0,-7 10 0,0-8 0,0 0 0,0-2 0,0 2 0,0-2 0,0-5 0,0-5 0,0 6 0,0-6 0,10-2 0,-8-10 0,8-3 0,-10-18 0,0-6 0,-7-4 0,-1-3 0,-9-10 0,5-1 0</inkml:trace>
  <inkml:trace contextRef="#ctx0" brushRef="#br0" timeOffset="1486">1198 88 12287,'0'-22'0,"0"10"0,0-7 0,10 16 0,4-4 0,8 5 0,7 2 0,5 0 0,10 0 0,2 0 0,4 0 0,6 0 0,9 0 0,1 0 0,-1 0 0,-2 0 0,-5 0 0,-2 0 0,-5 0 0,-15 0 0,0 0 0,-9 0 0,-5 0 0,-10-10 0,-3-2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6:23:36.514"/>
    </inkml:context>
    <inkml:brush xml:id="br0">
      <inkml:brushProperty name="width" value="0.11429" units="cm"/>
      <inkml:brushProperty name="height" value="0.11429" units="cm"/>
      <inkml:brushProperty name="color" value="#E04E04"/>
    </inkml:brush>
  </inkml:definitions>
  <inkml:trace contextRef="#ctx0" brushRef="#br0">1 138 21062,'9'0'-1831,"-1"0"1054,-8-7-508,0 5 895,0-6 1,0 16 257,0 3 0,0 5 0,0 1 0,0 2 31,0 4 1,0-2-1,2 7 1,2 3 13,1 1 0,1 3 1,-6-1-1,0 0-173,0 1 0,0-3 1,0-1-1,0-3 110,0 3 0,0-6 0,0-3 1,0-2-126,0-3 0,0-6 220,0 1 0,0-11 27,0-1 1,0-7 0,0-12-1,0-2 0,0-2 1,0 0 0,0 4 0,0-2 4,0-2 0,0-6 0,0 5 1,-2-1 9,-4 0 1,5-4 0,-5 5 0,4-1-3,2 0 1,0-6 0,0 5 0,0-3 4,0 0 1,0 7 0,0-5 0,0 0 0,0 0 1,2 6 0,4-1 4,5 2 1,4 3 0,2 2-1,2 4 3,4 5 0,-2 4 0,6 2 0,0 0 0,-1 0 1,3 6 0,4 1 0,-3 3 0,-1 3 0,-8 2 1,2 3-1,-4-1 0,-2 0 0,-6 6 1,-1 0-1,-3-2-1,-3-2 1,-2-2 0,-4 0 0,-3 0 1,-7 1 0,-3-1 0,-2 0 0,-1 0 0,1 0 1,-6-1-1,-1-3 1,-3-2-2,-4 3 1,7-7 0,-1-1 0,2-2-1,0 2 0,-2-5 0,4 5 0,-2-4 0,2-2 1,8 0-1,1 0 3,-1 0-1,6 0 0,1 0 0,12 2-1,5 4 0,10-4 1,2 3-1,0-1-1,2 2 0,-1-2 0,7 5 1,-3 1-2,3-1 1,0-3 0,-1 6-1,-3 1 0,-2 2 0,3-3 0,-5-1 0,0 2-1,2 3 1,-12-1 0,2-2 0,-3-3-1,-3-3 0,-3 5-5,6-6 4,-9-1 3,5-5 0,-8-7 0,0-3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8:03.730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175 414 12287,'0'15'0,"0"-1"0,0 1 0,0 7 0,0 7 0,0 0 0,0 7 0,0-7 0,0 10 0,0-3 0,0 5 0,0 3 0,0-10 0,0-5 0,0 2 0,0-2 0,0 0 0,0-7 0,-2-10 0,-6-5 0,6-7 0,-5-7 0,4 0 0,3-15 0,-7 5 0,0-12 0,0-2 0,7 2 0,0-8 0,0 8 0,0-7 0,0 7 0,0-7 0,0 7 0,0-8 0,0 8 0,0-7 0,0 7 0,0-7 0,0 7 0,7-8 0,0 8 0,8-2 0,-8 2 0,10 5 0,-3-5 0,6 4 0,1 4 0,1 6 0,0 1 0,0 9 0,0-2 0,-1 4 0,1 3 0,7 3 0,0 4 0,0 5 0,-7 10 0,-3 9 0,-4 5 0,4-2 0,-4 3 0,-6 1 0,-1 13 0,1-5 0,-1 5 0,1-10 0,-1 3 0,-6-13 0,5 13 0,-4-13 0,-3 5 0,0-9 0,0 2 0,0-5 0,0-2 0,0-10 0,0-2 0,0-10 0,0 0 0,-10-10 0,-2-2 0</inkml:trace>
  <inkml:trace contextRef="#ctx0" brushRef="#br0" timeOffset="240">1 610 12287,'22'-9'0,"-8"6"0,1-4 0,-1 2 0,8-2 0,9 5 0,6-6 0,4 6 0,2 2 0,-1 0 0,-6 0 0,3 0 0,-10 0 0,7 0 0,-7 0 0,0 0 0,-7 0 0,0 0 0,-1 0 0</inkml:trace>
  <inkml:trace contextRef="#ctx0" brushRef="#br0" timeOffset="1004">720 218 12287,'12'0'0,"-3"0"0,-6 0 0,4 0 0,-5 3 0,6 4 0,-6-2 0,-2 10 0,0-1 0,0 8 0,0 0 0,0-1 0,0 11 0,0 4 0,0 0 0,0 8 0,0-5 0,0 11 0,0-6 0,0-8 0,0 5 0,0-4 0,0-6 0,0-2 0,-10-5 0,8-2 0,-8-10 0,3-4 0,0-16 0,0-4 0,7-10 0,0-2 0,0-5 0,0 3 0,0-11 0,2 8 0,5-7 0,-4 7 0,4-7 0,3 7 0,-3-8 0,3 8 0,-3-7 0,-5 9 0,5-2 0,3 5 0,-3 2 0,8 1 0,-8-1 0,8 7 0,-8 1 0,10 9 0,-3-2 0,-2 4 0,3 3 0,-10 3 0,2 4 0,3 5 0,-3 10 0,3 7 0,-3 0 0,-5 10 0,6-3 0,-6 5 0,-2 3 0,0-6 0,0 6 0,0-13 0,0 13 0,0-8 0,0 0 0,0-2 0,0-5 0,0-4 0,0 6 0,0-19 0,0-5 0,0-14 0,0-5 0,0-10 0,0-2 0,0-5 0,0 2 0,0-7 0,0 1 0,3 1 0,1-2 0,4 0 0,1 5 0,-1-7 0,-4 9 0,11-2 0,-8 5 0,8 2 0,-8 3 0,7 5 0,1-6 0,7 18 0,0-8 0,-3 13 0,-5 4 0,-2 12 0,-4 10 0,-3 3 0,9-3 0,-9-3 0,2 11 0,-2-8 0,2 7 0,-4-7 0,4 7 0,-5-9 0,-2 2 0,0-5 0,0-2 0,0 0 0,0-1 0,0-8 0,0 6 0,0-17 0,0 8 0</inkml:trace>
  <inkml:trace contextRef="#ctx0" brushRef="#br0" timeOffset="1407">1351 502 12287,'-12'12'0,"0"5"0,5-10 0,4 3 0,-4-3 0,5 5 0,2 10 0,2-1 0,3 1 0,4 0 0,4 0 0,3 0 0,4-1 0,2 6 0,-1-5 0,8 4 0,3-14 0,2 1 0,2-4 0,0-9 0,1 0 0,-1 0 0,7 0 0,-6-9 0,-1-6 0,-2-12 0,2-2 0,-2-7 0,-5 7 0,-12-10 0,5 3 0,-8-3 0,1 3 0,-5-3 0,-10 10 0,-3-7 0,-4 7 0,-8 0 0,-14 7 0,3 0 0,-11 1 0,1 6 0,-7 1 0,-3 9 0,-5-3 0,12 6 0,-4 2 0,4 0 0,-5 0 0,8 2 0,0 6 0,9 6 0,-2 15 0,5-2 0,2 9 0,3-7 0,4 7 0,6-6 0,9 6 0,0 0 0,0 8 0,0-1 0,0 1 0</inkml:trace>
  <inkml:trace contextRef="#ctx0" brushRef="#br0" timeOffset="1816">2070 240 12287,'-12'0'0,"-8"10"0,18 2 0,-5 10 0,2 9 0,-3 6 0,6 4 0,-5 2 0,4 8 0,3 0 0,10 0 0,5-8 0,4 1 0,3-1 0,-1-9 0,1-5 0,0-7 0,0-7 0,0-6 0,-1-9 0,8-9 0,0-6 0,0-7 0,-7-7 0,0-5 0,0-9 0,-3-1 0,-4 1 0,2-1 0,-10 1 0,3-1 0,-3 0 0,-5 3 0,5 5 0,-4-3 0,-3 10 0,0 0 0,-10 7 0,-2 1 0,-10-1 0</inkml:trace>
  <inkml:trace contextRef="#ctx0" brushRef="#br0" timeOffset="2240">2592 327 12287,'0'22'0,"0"0"0,0 0 0,0-1 0,0 1 0,0 0 0,0 0 0,0 2 0,0 5 0,0-2 0,0 9 0,0-9 0,0 2 0,0-5 0,0-2 0,0-1 0,0 1 0,0-10 0,0-2 0,0-10 0,0-10 0,0-4 0,0-6 0,0-1 0,0-4 0,0-4 0,0 3 0,0-11 0,-2 8 0,-5-7 0,4 7 0,-4-7 0,5 9 0,2-2 0,0 5 0,0 2 0,0 0 0,0 1 0,0-1 0,0 0 0,9 0 0,3 10 0,10 2 0,0 10 0,0 0 0,-1 0 0,4 17 0,4 5 0,-5 7 0,5 0 0,2 5 0,-2 10 0,0-1 0,-7 1 0,-2-8 0,-6 0 0,3-2 0,-10 3 0,8 1 0,-8-9 0,0 0 0,-7-7 0,0-10 0,-9-2 0,-3-10 0</inkml:trace>
  <inkml:trace contextRef="#ctx0" brushRef="#br0" timeOffset="2541">3202 1 12287,'12'9'0,"-5"6"0,-2 7 0,3 7 0,-4 5 0,11 9 0,-10 10 0,2 5 0,3 5 0,-3 3 0,7-3 0,-6-5 0,1 2 0,-1-9 0,-6-7 0,5-8 0,-2-12 0,2-2 0,-4-10 0,6-12 0,-9-10 0,0-4 0,-9-6 0,-3-11 0,-10-3 0</inkml:trace>
  <inkml:trace contextRef="#ctx0" brushRef="#br0" timeOffset="2723">3028 262 12287,'22'-12'0,"-1"5"0,4 4 0,4 3 0,12 0 0,10 0 0,2 0 0,-2 0 0,2 0 0,5 0 0,-5 0 0,-9 0 0,-10 0 0,-5 0 0,-5-9 0,-2-4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8:12.633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458 44 12287,'-15'0'0,"1"0"0,9 0 0,-5 0 0,8 0 0,-5 0 0,4-2 0,-4-5 0,5 2 0,2-10 0,0 10 0,9-4 0,-6 9 0,6 0 0,-6 0 0,4 0 0,-5 0 0,8 0 0,-10 9 0,0 6 0,3 7 0,4 7 0,-5 5 0,5 9 0,-4 10 0,-3 5 0,0 15 0,0 7 0,0 4-229,0 4 1,-7-1 228,-1 0 0,-1-7 0,1-1 0,4-18 0,-11-3 0,8-10 0,-8-4 0,8-10 0,-7-5 0,9-15 0,-5-4 0,10-20 0,0-4 0,0-5 228,0-3 1,0 0-229,0 0 0,0-2 0,0-5 0,0 5 0,10-8 0,2 11 0</inkml:trace>
  <inkml:trace contextRef="#ctx0" brushRef="#br0" timeOffset="1386">109 915 12287,'-21'0'0,"-1"0"0,0 0 0,10 3 0,5 4 0,4-5 0,3 18 0,0-8 0,0 10 0,0-8 0,0 1 0,10-1 0,5 8 0,-3 2 0,2 5 0,1-5 0,6 5 0,-1 3 0,-6-3 0,6 7 0,-6-7 0,-2 7 0,3-6 0,-10-1 0,2-8 0,-5 1 0,-2 0 0,8-8 0,-1 1 0,0-10 0,-17 4 0,1-18 0,-6-6 0,-2-4 0,10-3 0,-10-7 0,3 0 0,2-10 0,-3 3 0,8 2 0,-8-2 0,8 0 0,-8-8 0,8 0 0,-7 1 0,6 7 0,-6-1 0,9 8 0,-2-7 0,-3 9 0,3-2 0,0 12 0,7 3 0,0 7 0,0-8 0,9 10 0,3-4 0,10 9 0,7 0 0,0 0 0,3 0 0,-3 0 0,2 0 0,5 0 0,6 0 0,-6 0 0,5 7 0,3 0 0,2 0 0,4-7 0,-4 0 0,5 0 0,-5 0 0,-2 0 0,-3 0 0,-5 0 0,-4 0 0,-11 0 0,1 0 0,-10 0 0,-2 0 0,-20 10 0,-4 2 0,-15 10 0,4 0 0,-4-1 0,-2 4 0,2 4 0,-10-3 0,3 11 0,-5-8 0,-3 7 0,1 0 0,-1 8 0,1-3 0,-1-5 0,3 5 0,2-7 0,5 0 0,3-5 0,2-5 0,14-9 0,1-1 0,9-9 0,5-5 0,14-14 0,8-6 0,7-1 0,5-11 0,10-4 0,2-5 0,4-3 0,-1 1 0,9-1 0,-10 0 0,3 1 0,-12 7 0,-3-1 0,-9 11 0,2-3 0,-15 12 0,-6 2 0,-6 10 0,-12 3 0,-4 9 0,-13 17 0,-2-2 0,-10 7 0,3 0 0,-12-2 0,-3 9 0,7-9 0,8 2 0,2-5 0,-2-2 0,4 0 0,11-1 0,-1-9 0,10-2 0,5-12 0,14-6 0,7-4 0,15-9 0,5-11 0,10-4 0,7 2 0,-1-2 0,-1 2 0,-13-3 0,3 6 0,-10 9 0,0 0 0,-7 1 0,-10 6 0,-5 1 0,-5 9 0,-11-2 0,-6 14 0,-7 5 0,-7 10 0,-4-1 0,-11 1 0,0 0 0,1 0 0,7 0 0,-1-1 0,11 1 0,-3 0 0,2-8 0,-2 1 0,14-10 0,-4 4 0,22-9 0,6-2 0,13-5 0,12-10 0,7-7 0,3-5 0,-1 2 0,-2 3 0,-2 2 0,-3 0 0,-16 3 0,1 4 0,-4-4 0,-5 17 0,-7-8 0,-19 10 0,-3 0 0,-19 0 0,-1 10 0,-6 4 0,-1-2 0,1 3 0,-1-3 0,0 2 0,11 3 0,4-9 0,4 6 0,4-7 0,1 3 0,6-3 0,4-4 0,10 6 0,10-9 0,4 0 0,13-7 0,2 0 0,0-8 0,-7 8 0,-1-7 0,1 6 0,0-9 0,-10 5 0,-2-10 0,-10 1 0,0 9 0,-10-8 0,-2 11 0,-10-6 0,0 3 0,1 5 0,-1 4 0,0-4 0,0 5 0,1 2 0,-1 0 0,0 0 0,0 0 0,10 0 0,2 0 0,20 7 0,5 0 0,-3 8 0,2-8 0,-6 7 0,6-6 0,-7 9 0,8-3 0,-8-2 0,8 3 0,-11-10 0,6 7 0,-10-5 0,0-5 0,10 8 0,-8-12 0,5-6 0,-4-4 0,-3-10 0,-10 1 0,8 9 0,-18 2 0,8 10 0,-9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9:25.689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448 218 12287,'12'0'0,"-2"0"0,-10 0 0,0 0 0,9 0 0,-6 0 0,6 0 0,-9 0 0,0 0 0,10 0 0,-7 0 0,6 0 0,-6 0 0,4 0 0,-5 0 0,18 0 0,-8 0 0,10 0 0,-1 0 0,1 0 0,0 0 0,0 0 0,-1 0 0,1 0 0,2 2 0,5 6 0,-4-6 0,4 5 0,2-4 0,-2-3 0,10 0 0,-3 0 0,-2 0 0,2 0 0,-7 0 0,8 0 0,-8 0 0,7 0 0,-2 0 0,2 0 0,-2 0 0,-5 0 0,-2 7 0,9 0 0,-7 0 0,7-7 0,-9 0 0,2 0 0,2 0 0,-2 0 0,1 0 0,-9 0 0,8 0 0,0 0 0,0 0 0,-7 0 0,0 0 0,0 0 0,-1 0 0,1 0 0,7 3 0,0 4 0,0-4 0,-7 4 0,7-5 0,0-2 0,3 0 0,-3 0 0,-5 0 0,5 0 0,-2 0 0,2 0 0,-3 0 0,11 0 0,-8 0 0,7 0 0,-7 0 0,7 0 0,-7 0 0,7 0 0,-6 0 0,6 0 0,-2 0 0,2 0 0,5 0 0,-5 0 0,3 0 0,-3 0 0,6 0 0,-6 0 0,-2 0 0,2 0 0,0 0 0,8 0 0,-1 0 0,1 0 0,-5 0 0,4 0 0,-6-2 0,6-5 0,1 4 0,-8-4 0,5 4 0,3 3 0,-1 0 0,1 0 0,-1 0 0,1 0 0,-1 0 0,1 0 0,-3 0 0,-5 0 0,6-2 0,-6-5 0,-2 4 0,2-4 0,-2 5 0,2 2 0,-4 0 0,-11 0 0,1 0 0,0 0 0,0-10 0,-1 8 0,-8-8 0,-4 10 0,-18 0 0,-4 0 0</inkml:trace>
  <inkml:trace contextRef="#ctx0" brushRef="#br0" timeOffset="1524">535 65 12287,'15'0'0,"-1"-2"0,3-5 0,-7 4 0,9-6 0,-14 9 0,9 0 0,-9 0 0,5-3 0,-10-4 0,0 5 0,0-8 0,-3 10 0,-4 0 0,2 0 0,-9 0 0,-1 2 0,3 6 0,-7-6 0,7 10 0,-10-5 0,0 5 0,0 8 0,1-6 0,-4 6 0,-4-6 0,5 6 0,-5 1 0,-2-6 0,2-1 0,-3 1 0,3 7 0,-2-1 0,-5 1 0,4 0 0,10 0 0,0-3 0,1-4 0,-1 2 0,0-10 0,10 0 0,0-7 0,5 0 0,4 0 0,11-7 0,13 0 0,6-10 0,-5 2 0,-1-4 0,1-3 0,2 0 0,6 0 0,-6 1 0,5-1 0,-5 7 0,-2 1 0,-1-1 0,1-6 0,0 1 0,0 6 0,-3-6 0,-4 6 0,4 2 0,-4-3 0,1 8 0,-1-8 0,2 8 0,-10-7 0,3 9 0,-3-2 0,-4 4 0,16 3 0,-17 0 0,8 0 0,-10 10 0,0 4 0,0-2 0,0 3 0,0-1 0,0 8 0,0 7 0,0 0 0,7 3 0,1-3 0,6-3 0,-7 11 0,3-8 0,-3 7 0,3-9 0,4 2 0,6 2 0,-8-2 0,0-2 0,-2-3 0,-3-2 0,3-3 0,-1-2 0,1-2 0,-5 1 0,-3-6 0,-2 0 0,-2-10 0,-5 0 0,2 0 0,-10 0 0,1-7 0,-8-1 0,0-1 0,0 1 0,1 6 0,-1-5 0,0 2 0,0-2 0,-2 2 0,-5-10 0,2 10 0,-9-2 0,7-3 0,-7 3 0,2-7 0,-2 6 0,-3-1 0,10 2 0,0 2 0,7-10 0,0 10 0,0-2 0,1-3 0,-1 3 0,7 0 0,1 7 0,9-10 0,-5 8 0,13-8 0,4 10 0,5 0 0,10 0 0,7 0 0,0 0 0,10 0 0,-3 0 0,5 0 0,3 0 0,-1 0 0,1 0 0,-1 0 0,-6 0 0,-1 0 0,3 0 0,-5 0 0,2 0 0,-10 0 0,3 0 0,-4 0 0,-4 0 0,-6 0 0,-1 0 0,-9 0 0,3 0 0,-16 0 0,-4 0 0,-10 0 0,-7 0 0,0 0 0,-9 0 0,1 0 0,-4 0 0,-2 0 0,2 0 0,4 0 0,-4 0 0,5 0 0,2 0 0,-2 0 0,9 0 0,-4 0 0,9 0 0,10 0 0,2 0 0,39-10 0,-12 8 0,34-15 0,-15 7 0,5-2 0,3 0 0,-1-2 0,-2-6 0,-4 6 0,-3 2 0,-5-3 0,-5 10 0,5-2 0,-15-5 0,6 10 0,-20-8 0,0 10 0,-10 2 0,-12 6 0,-7-4 0,0 11 0,-9-8 0,1 8 0,6-8 0,2 7 0,0-6 0,7 6 0,-5-9 0,13 2 0,2-4 0,-3-3 0,10 0 0,5 0 0,15 0 0,14 0 0,5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9:30.946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283 88 12287,'-12'-10'0,"2"8"0,10-8 0,0 8 0,0-6 0,0 6 0,0-8 0,0 10 0,-7 3 0,0 4 0,0-2 0,7 9 0,-8 1 0,1 7 0,-10 7 0,3 0 0,2 7 0,-3-7 0,1 10 0,-8-3 0,0-2 0,0 2 0,8-7 0,-1 8 0,1-11 0,-6 6 0,6-11 0,4-6 0,10-1 0,0-9 0,3 5 0,4-10 0,5 0 0,10 0 0,-1 0 0,1 0 0,0 0 0,0 0 0,0 0 0,-1 0 0,1 0 0,0 0 0,7-2 0,0-6 0,0 6 0,-7-5 0,0 4 0,-1 1 0,1-6 0,-7 6 0,-1-5 0,-7-3 0,8 3 0,-10-10 0,4 5 0,-9-10 0,0 0 0,0 0 0,0 8 0,0-1 0,0 11 0,-2-13 0,-5 9 0,4 1 0,-16 7 0,17 3 0,-6 4 0,6 5 0,2 10 0,-7 2 0,-1 5 0,1-2 0,7 9 0,0-7 0,0 7 0,0-7 0,0 8 0,0-8 0,0 7 0,3-10 0,4 3 0,-5-4 0,5-4 0,-4 1 0,-1-10 0,6-4 0,-6 4 0,8-12 0,-10 0 0,0-3 0,0-11 0,9-10 0,3-10 0</inkml:trace>
  <inkml:trace contextRef="#ctx0" brushRef="#br0" timeOffset="509">610 23 12287,'22'0'0,"-10"0"0,0 0 0,-5 0 0,-4 0 0,16 0 0,-7 0 0,10 0 0,0 0 0,-1 0 0,1 0 0,0 0 0,0 0 0,-1-8 0,1 1 0,0 0 0,0 7 0,-8 0 0,1 0 0,-1 0 0,1 0 0,-1 0 0,-9 0 0,5 0 0,-10 0 0,0 0 0</inkml:trace>
  <inkml:trace contextRef="#ctx0" brushRef="#br0" timeOffset="926">719 44 12287,'-15'0'0,"1"0"0,9 0 0,-14 0 0,14 8 0,-10-1 0,10 0 0,-7 0 0,5 1 0,5 1 0,-6-1 0,6-6 0,-1 15 0,-4-10 0,5 10 0,-8-12 0,10 9 0,0-9 0,0 15 0,2-16 0,6 11 0,-6-10 0,18 4 0,-6-9 0,-2 0 0,3 0 0,-1 0 0,8 0 0,7 0 0,0 0 0,2 0 0,-1 0 0,-6 3 0,5 4 0,-3-4 0,3 4 0,-4 3 0,4-3 0,-5 10 0,-2-3 0,-1 3 0,1-2 0,-7 6 0,-1 1 0,-9 0 0,2 7 0,-4-5 0,-3-2 0,-10 0 0,-4 0 0,-6-1 0,-2 1 0,1-10 0,-1-4 0,0-4 0,0 4 0,0-6 0,1 5 0,-1-4 0,0-3 0,0-8 0,1 1 0,6-2 0,1 1 0,6 3 0,-6-9 0,9 9 0,-5-14 0,10 7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9:34.229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871 110 12287,'-9'12'0,"6"-2"0,-6-10 0,9 0 0,0 0 0,0-10 0,0 8 0,0-8 0,0 10 0,0 0 0,9 0 0,-6 10 0,4 4 0,-5 5 0,-2 3 0,0 2 0,0 5 0,0 5 0,0 10 0,8-1 0,-1 1 0,0-1 0,-7 1 0,0-3 0,0-5 0,0 3 0,0-10 0,0 0 0,0-7 0,0-7 0,0-1 0,10-9 0,-8 5 0,8-13 0,-10-4 0,0-5 0,0-10 0,2 0 0,6 0 0,-6 1 0,5-1 0,-2-2 0,2-5 0,-4 4 0,4-4 0,3 5 0,-3 2 0,3 1 0,-3-1 0,-2 7 0,9 1 0,-6 2 0,6-3 0,1-4 0,6 7 0,1 0 0,0 2 0,0 10 0,-8 2 0,1 6 0,-8 4 0,8 10 0,-8 2 0,7 5 0,-9-5 0,2 5 0,-2 3 0,3-3 0,-6 0 0,5-8 0,-4 1 0,-3 0 0,0 0 0,0-1 0,0-6 0,0 0 0,9-11 0,-6 6 0,6-10 0,-9 0 0</inkml:trace>
  <inkml:trace contextRef="#ctx0" brushRef="#br0" timeOffset="681">1459 284 12287,'0'12'0,"0"8"0,0-8 0,0 2 0,0 1 0,0-1 0,0 8 0,3 0 0,4-1 0,-4 1 0,4 0 0,-5 7 0,-2 0 0,0 3 0,0-3 0,3-5 0,4 5 0,-5-5 0,6-2 0,-6-8 0,-2 1 0,0-10 0,2 12 0,6-10 0,-6-2 0,5-13 0,-4-6 0,-3-1 0,0-6 0,0 4 0,0-12 0,-3 4 0,-4 4 0,5-1 0,-6 0 0,6-7 0,2 0 0,0 0 0,0 7 0,0 0 0,0 1 0,0-11 0,0 8 0,0-5 0,0 5 0,0 2 0,0 0 0,0 0 0,10 10 0,4 5 0,-2-3 0,3 3 0,-8 0 0,8 7 0,-1 0 0,8 0 0,-3 2 0,-4 6 0,4-4 0,-4 11 0,4-1 0,3 8 0,-8 0 0,1 0 0,-3 7 0,2 0 0,-4 0 0,-10-7 0,0-1 0,0 1 0,0 0 0,-2-3 0,-6-4 0,-4 2 0,-9-10 0,-1 0 0,0-7 0,0 0 0,0 0 0,1 0 0,-1 0 0,0 0 0,0 0 0,1-9 0,6 6 0,0-4 0,11 5 0,-6 2 0,20 0 0,2 0 0,10 7 0,-1 0 0,1 8 0,0-6 0,0 1 0,-1 2 0,1 0 0,0 5 0,0-5 0,0 3 0,-1-10 0,1 2 0,0 3 0,0-3 0,-8 2 0,1-1 0,-11-6 0,9 8 0,-6-10 0,-5 0 0,8-3 0,-10-4 0,0 5 0,-10-18 0,-2 8 0</inkml:trace>
  <inkml:trace contextRef="#ctx0" brushRef="#br0" timeOffset="1208">2330 262 12287,'-12'0'0,"-7"0"0,14 0 0,-9 0 0,9 0 0,-7 0 0,4 0 0,6 0 0,-10 0 0,5 0 0,2 0 0,-10 0 0,8-2 0,-7-5 0,9 4 0,-15-7 0,8 10 0,0-9 0,-7 6 0,7-6 0,-3 9 0,1 0 0,9 0 0,-15 0 0,16 0 0,-11 0 0,10 0 0,-7 0 0,5 0 0,5 0 0,-8 9 0,12 3 0,6 10 0,-4 0 0,11 0 0,-1 0 0,8-1 0,7 8 0,0 0 0,0 3 0,-7-3 0,0-5 0,0 5 0,-3 3 0,-5-3 0,6 0 0,-18-8 0,8 1 0,-12-2 0,-6-6 0,-4 3 0,-10-10 0,1 1 0,-1-8 0,0 0 0,0 0 0,0-3 0,1-4 0,9 2 0,4-9 0,6 6 0,2-6 0,0-1 0,0-7 0</inkml:trace>
  <inkml:trace contextRef="#ctx0" brushRef="#br0" timeOffset="1780">2635 1 12287,'-12'0'0,"3"0"0,9 0 0,0 0 0,-10 10 0,7 2 0,-6 17 0,9 0 0,-7 12 0,-1 2 0,-9 6 0,3 16 0,-6 5 0,-1 17 0,-1 8-266,0-1 1,0-2 265,1-12 0,-1-5 0,0-10 0,10-11 0,5-11 0,-3-9 0,3-12 0,-1-8 0,8-4 0,0-8 0,10-6 0,2-18 0</inkml:trace>
  <inkml:trace contextRef="#ctx0" brushRef="#br0" timeOffset="3833">0 1046 12287,'13'0'0,"-4"-2"0,-9-5 0,10 4 0,-8-7 0,8 10 0,-10-9 0,0 6 0,0-4 0,0 14 0,0-2 0,0 10 0,0 2 0,0 12 0,0-5 0,0 5 0,0 2 0,0-2 0,0 8 0,0-8 0,-7 7 0,-1-7 0,1 0 0,7-7 0,0 0 0,3-3 0,4-4 0,-5-6 0,15-11 0,-10-5 0,10-6 0,-2-8 0,-3-1 0,3 0 0,-3 0 0,2 1 0,3-8 0,-10-1 0,10 1 0,-5 8 0,3 1 0,-1 6 0,-9 4 0,7 13 0,-4 4 0,-4 5 0,11 10 0,-10-1 0,2 1 0,5 0 0,3 0 0,4 7 0,3 0 0,-8-3 0,1-11 0,-1 2 0,8-10 0,0 3 0,0-3 0,-1-4 0,1 4 0,0-7 0,0-7 0,-8-3 0,1-5 0,-8-11 0,8 4 0,-11-7 0,4 0 0,-6 5 0,-2-5 0,0-3 0,0 3 0,0 0 0,0 7 0,0 1 0,0-1 0,-10 0 0,6 7 0,-11 1 0,10 12 0,-2 2 0,12 2 0,2 12 0,10-9 0,-2 3 0,4 1 0,3-1 0,-1 1 0,1-2 0,7-4 0,0 4 0,0-4 0,-7-3 0,2 0 0,5 0 0,-4 0 0,4 0 0,-5 0 0,-2-3 0,-1-4 0,-6 4 0,-1-4 0,-6-2 0,6 1 0,-9-9 0,5 12 0,-10-9 0,0 9 0,-10-12 0,-5 10 0,3 0 0,-2 7 0,-1 0 0,-6 0 0,-1 0 0,0 0 0,0 0 0,0 0 0,1 2 0,-1 5 0,0-2 0,0 10 0,-7-3 0,0 2 0,8 6 0,6-6 0,3 6 0,-3 1 0,-2 4 0,10 4 0,0-5 0,7 5 0,2-5 0,6-2 0,4 0 0,9-1 0,4 1 0,4 0 0,-3-10 0,11-5 0,-8-2 0,7 2 0,-2-4 0,2 4 0,3-7 0,-10-7 0,7 2 0,-7-10 0,7 8 0,-6-7 0,-1-1 0,-8-7 0,1 1 0,0-1 0,0 7 0,-1 1 0,-6-1 0,-1-7 0,-6 8 0,6-1 0,-9 1 0,5-8 0,-10 8 0,0-1 0,0 10 0,0-14 0,-10 16 0,5-6 0,-9 9 0,6 0 0,-6 0 0,9 0 0,-14 0 0,14 0 0,-10 0 0,11 0 0,-16 0 0,15 0 0,-9 0 0,9 0 0,-14 9 0,14-4 0,-10 10 0,10-8 0,-2 8 0,-2-8 0,1 7 0,1 1 0,7 7 0,-7-5 0,-1 4 0,1-9 0,7 18 0,3-11 0,4 10 0,-2-5 0,9-2 0,1-3 0,7-4 0,-1 2 0,1-10 0,7 0 0,0-7 0,3 0 0,-3 0 0,-3-2 0,11-5 0,-8-6 0,7-8 0,-9-1 0,2 0 0,-5-7 0,-2 0 0,-8-7 0,1 7 0,-3 0 0,2 7 0,-4 0 0,-10 0 0,0 10 0,0 3 0,-10 9 0,1 2 0,-6 5 0,-2 5 0,10 10 0,0 0 0,7 0 0,0-1 0,0 1 0,0 0 0,0 0 0,0 0 0,0-1 0,2-6 0,5-1 0,-4 1 0,16-1 0,-4 1 0,-3-10 0,2 2 0,-7-5 0,8-2 0,-3-9 0,3-6 0,1 3 0,-8-2 0,6-1 0,-7-7 0,3-7 0,-3 0 0,-2 0 0,10 7 0,-8 3 0,8 5 0,-8-6 0,7 6 0,1-3 0,7 2 0,-3-4 0,-5 4 0,6 6 0,-6 1 0,6 4 0,2-4 0,-1 6 0,1-8 0,0 10 0,-8 0 0,1 0 0,-10 0 0,4 0 0,-9 0 0,-2 0 0,-5 0 0,2 3 0,-10 4 0,1-2 0,-8 9 0,0-2 0,1 3 0,-1 4 0,0-4 0,3-3 0,4 2 0,-2 1 0,10 7 0,-3-8 0,3 1 0,5-1 0,-6 8 0,16 0 0,6 0 0,5-3 0,3-5 0,10 6 0,4-6 0,5-2 0,3 3 0,2-10 0,4 2 0,-4-5 0,5-2 0,-12 0 0,-3 0 0,-9-9 0,4 6 0,-9-6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09:48.152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65 23 12287,'-12'12'0,"-7"-3"0,7-9 0,0 10 0,2-8 0,10 8 0,0-10 0,0 0 0,10 0 0,2 0 0,10 0 0,-1 0 0,4 0 0,4 0 0,-3 0 0,10 0 0,3 0 0,12 0 0,5 0 0,9 0 0,10-7 0,5 0 0,14-1-191,-43 8 0,0 0 0,2 0 0,0 0 191,2 0 0,-1 0 0,1 0 0,-1 0 0,0 1 0,1-2 0,-1-2 0,1-1 0,0 0 0,-1 1 0,45-4-257,-5 7 0,-4 0 257,-3 0 0,-7 0 0,0 0 0,-20 0 0,-2 0 0,-12 0 0,-10 0 0,-2 0 0,-5 0 0,-12-3 0,5-4 723,-15 4-723,13-6 555,-18 9-555,-2 0 0,-12 0 0,-10 0 0,0 0 0,1 0 0,-1 0 0,0 0 0,-7 0 0,0 0 0,-7 0 0,7 0 0,-8 0 0,8 0 0,-9 0 0,1 0 0,-4 0 0,-2 0 0,-1 2 0,1 5 0,-3-4 0,-5 4 0,-5-4 0,-9-3 0,-3 0 0,-5 0 0,-6 0-273,-16 0 1,6 0 272,-6 0 0,6 0 0,2 0 0,0 2 0,0 5 0,9-4-58,6 4 0,11-5 58,3-2 0,10 0 0,-3 0 0,14 0 0,8 0 0,5 0 0,2 0 0,8 0 0,-1 0 539,11 0-539,-6 0 0,12 0 61,6 0 0,4-7-61,9 0 0,1 0 0,0 7 0,2 0 0,5 0 0,3 0 0,4 0 0,5 0 0,-5 0 0,15 0 0,7 0 0,-2 0 0,2 0 0,7 0 0,8 0 0,2 0-185,-2 0 1,4 2 184,10 5 0,0-4 0,0 4 0,0-5 0,0-2 0,1 0 0,-1 0 0,-10 0 0,-4 0 0,-6 0 0,-1 0 0,-13 0 0,-9 0 0,-11 0 0,-11 0 0,0 0 0,0 0 0,-10 0 0,-2 0 0,-10 3 0,0 4 369,-10-5-369,-2 18 0,-10-18 0,0 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10:56.731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520 22 12287,'13'0'0,"-4"0"0,-9 0 0,0 0 0,-9 0 0,4 0 0,-10 0 0,8 0 0,-8 0 0,1 0 0,-8 0 0,0 7 0,1 1 0,-1 6 0,0-7 0,-7 10 0,0-2 0,-7-3 0,7 2 0,-8 8 0,8 7 0,-2 0 0,2-7 0,5 2 0,-5 5 0,12 3 0,2 4 0,8 3 0,-8-10 0,10 10 0,-2-3 0,7 3 0,7-3 0,6 3 0,8-10 0,4 7 0,4-7 0,-3 0 0,10-7 0,-6-1 0,6 1 0,-7-7 0,7-1 0,-7-9 0,7 2 0,-6-4 0,6-3 0,-10 0 0,3 0 0,-4-10 0,-4-4 0,1-3 0,0 2 0,-3-11 0,-4 4 0,2-5 0,-10 5 0,0 1 0,-7-1 0,0 0 0,0 0 0,0 0 0,0 1 0,-7 6 0,0 1 0,-10 2 0,2-3 0,-6-2 0,-8 10 0,4 0 0,-4 7 0,-2 0 0,2 0 0,-7 0 0,6 0 0,-6 2 0,7 5 0,-7-2 0,7 10 0,-3-1 0,3 8 0,5 0 0,-5-1 0,12 9 0,3-1 0,2 7 0,-3-7 0,5 10 0,10-15 0,0 7 0</inkml:trace>
  <inkml:trace contextRef="#ctx0" brushRef="#br0" timeOffset="799">847 175 12287,'-12'0'0,"2"0"0,10 0 0,0-10 0,0 5 0,0-10 0,0 8 0,0-7 0,0 9 0,10-14 0,2 9 0,10-5 0,0 3 0,-1 5 0,-4 5 0,5-6 0,-12 6 0,12 2 0,-5 0 0,4 0 0,1 0 0,0 0 0,0 0 0,-1 10 0,-1 2 0,-6 9 0,-4 1 0,-10 0 0,0 2 0,0 5 0,0-5 0,0 5 0,-10 3 0,-4-3 0,-1 7 0,-7-7 0,6 10 0,-14-3 0,-1 3 0,2-3 0,-7 3 0,7-10 0,-8 7 0,8-7 0,0 8 0,8-8 0,-1-3 0,0-11 0,7 2 0,1-10 0,9 10 0,-5-15 0,13 8 0,4-10 0,-2 0 0,9 0 0,1-2 0,7-6 0,0 6 0,-1-5 0,1 4 0,0 3 0,0-7 0,-1 0 0,8-1 0,0 8 0,1 0 0,-9 0 0,3 0 0,6 0 0,-6 0 0,5 0 0,-12 0 0,-3 0 0,1 0 0,7 0 0,-8 0 0,1 0 0,-11 0 0,16 10 0,-8 2 0</inkml:trace>
  <inkml:trace contextRef="#ctx0" brushRef="#br0" timeOffset="1451">1348 218 12287,'0'-14'0,"0"-1"0,0 8 0,0-8 0,0 8 0,0-8 0,0 8 0,0-7 0,7 6 0,0-6 0,10 2 0,-2-3 0,4-2 0,3 10 0,0-3 0,0 3 0,7 5 0,0-6 0,2 4 0,-2-4 0,-5 6 0,5-5 0,-4 7 0,-4 7 0,1-2 0,0 9 0,-3-6 0,-4 6 0,-6 3 0,-9 12 0,8-2 0,-1 9 0,-2-7 0,-12 7 0,-6 1 0,-8 6 0,-1 1 0,0-1 0,-2 1 0,-5-1 0,2-6 0,-9-1 0,7-2 0,-7 2 0,9-4 0,-2-11 0,5-1 0,2-6 0,8 3 0,-1-10 0,10 1 0,-5-8 0,10 0 0,0 0 0,10 0 0,2 0 0,10 0 0,-5 0 0,5 0 0,-10 0 0,17 0 0,-10 0 0,10 0 0,-5 0 0,-2 0 0,0 0 0,0 0 0,0-10 0,-1 8 0,1-6 0,-7 6 0,-1 2 0,-9 0 0,14 0 0,-16 0 0,6 0 0</inkml:trace>
  <inkml:trace contextRef="#ctx0" brushRef="#br0" timeOffset="2073">2263 66 12287,'0'12'0,"0"-3"0,0-6 0,0 4 0,0-2 0,0 9 0,-3-6 0,-4 6 0,4-7 0,-4 8 0,-5 0 0,2 14 0,-7 2 0,3 0 0,-3 1 0,0 9 0,3 3 0,-3-1 0,9 8 0,-6-5 0,7-3 0,-1 1 0,8 0 0,0-8 0,0 0 0,10-9 0,5 2 0,4-5 0,10-12 0,0-5 0,0-4 0,-7-3 0,7-10 0,0-4 0,0-6 0,-7-2 0,-1 1 0,1-1 0,0-2 0,0-5 0,0 4 0,-1-4 0,-6 5 0,-1 2 0,-9 1 0,15-1 0,-18 0 0,8 10 0,-10 2 0,-3 10 0,-4 0 0,2 10 0,-9 5 0,9 4 0,-2 3 0,-3 7 0,3 0 0,-8 7 0,8-7 0,0 7 0,7-7 0,-8 8 0,1-8 0,0 7 0,7-7 0,0 0 0,0-7 0,0 0 0,0-1 0,0 1 0,0 0 0,0-7 0,2-3 0,5-3 0,-4-1 0,16-18 0,-7-2 0</inkml:trace>
  <inkml:trace contextRef="#ctx0" brushRef="#br0" timeOffset="2731">2872 283 12287,'12'-21'0,"-2"6"0,-10 1 0,7 6 0,1-6 0,-4-3 0,1-2 0,0-3 0,2 0 0,8 7 0,-8 1 0,10 9 0,-5-12 0,10 10 0,0 2 0,-1-5 0,1 3 0,0 0 0,0 7 0,0 0 0,-1 0 0,-6 2 0,-1 6 0,1-4 0,7 11 0,-8-1 0,1 8 0,-10 0 0,2 0 0,-5 0 0,-2-1 0,0 1 0,0 0 0,-2 7 0,-5 0 0,-8 10 0,-14-3 0,2-2 0,-9 2 0,7 0 0,-7 8 0,-1-8 0,-6 1 0,7-4 0,-1 4 0,11-6 0,-3-9 0,5-3 0,2-4 0,7 2 0,1-10 0,9 0 0,-5-7 0,10 0 0,10 0 0,4 0 0,1 0 0,7 0 0,-5 0 0,12 0 0,-5 0 0,0 0 0,3 0 0,2 0 0,7 0 0,-7 0 0,2 0 0,-1 0 0,-4 0 0,10 0 0,-9 0 0,2 0 0,3 0 0,-3 0 0,0 0 0,-8 0 0,1 0 0,0 0 0,0 0 0,-1 0 0</inkml:trace>
  <inkml:trace contextRef="#ctx0" brushRef="#br0" timeOffset="3165">3504 545 12287,'-12'0'0,"-8"0"0,18 0 0,-8 0 0,10 0 0,0 9 0,0 6 0,10-3 0,4 3 0,6-1 0,2 8 0,-1 0 0,1-1 0,2-1 0,5-6 0,5 6 0,10-6 0,-8-4 0,0-3 0,1-2 0,6 2 0,3-4 0,5 4 0,-7-12 0,-1-2 0,1-10 0,-8 2 0,-2-4 0,2-3 0,-12-7 0,-2 0 0,-3-2 0,-11 2 0,6-3 0,-7-4 0,1-5 0,-8 4 0,-3-4 0,-4 0 0,-7 2 0,-6 6 0,-4-1 0,-3 2 0,-4 1 0,-3 4 0,-5 5 0,-2 5 0,-2 5 0,-1 0 0,1 3 0,-1-1 0,0 3 0,1 7 0,-1 7 0,1 0 0,-1 13 0,1 1 0,6 3 0,1 13 0,9-8 0,-2 7 0,5-2 0,2 2 0,10 5 0,5-4 0,5-3 0,2 2 0,19-2 0,10 2 0,10 5 0,14-7 0,3 10 0</inkml:trace>
  <inkml:trace contextRef="#ctx0" brushRef="#br0" timeOffset="3483">4636 675 12287,'10'12'0,"-8"8"0,18-18 0,-18 18 0,17-18 0,-16 8 0,16-1 0,-7 3 0</inkml:trace>
  <inkml:trace contextRef="#ctx0" brushRef="#br0" timeOffset="4717">5050 109 12287,'0'-12'0,"0"0"0,0 5 0,0 4 0,10-16 0,2 17 0,9-6 0,1-1 0,0 1 0,0-1 0,0 1 0,7 6 0,2-5 0,1 4 0,-1 3 0,0 0 0,-2 0 0,-4 0 0,4 0 0,-8 3 0,-6 4 0,2-2 0,-10 9 0,8-6 0,-8 6 0,0 1 0,-7 6 0,-2 1 0,-5 0 0,-6 7 0,-8 0 0,-1 7 0,0-7 0,-7 8 0,0-8 0,-10 9 0,3-1 0,2 1 0,-2-1 0,2 1 0,-2-9 0,4 0 0,10-7 0,1 0 0,-1 0 0,0 0 0,3-8 0,4 1 0,6-8 0,9 7 0,0-9 0,0 5 0,0 0 0,9-8 0,6 5 0,-1-4 0,8-3 0,-12-3 0,12-4 0,-6 5 0,6-6 0,0 4 0,0-4 0,9 6 0,1-8 0,4 10 0,-5-2 0,-9-6 0,2 6 0,5-5 0,-4 4 0,4 3 0,2 0 0,-2 0 0,7 0 0,-6 0 0,6 0 0,-7 0 0,10 0 0,-3 0 0,5 0 0,3 0 0,-3 0 0,-3 0 0,1 0 0,7 0 0,-2 0 0,6 0 0,-6 0 0,-5 0 0,-3 0 0,0-2 0,1-3 0,-1-2 0,-9-8 0,2 8 0,-5-10 0,-2 3 0,-8-3 0,1 2 0,-11-4 0,4 4 0,-6-4 0,-2-3 0,0 0 0,0 1 0,0-1 0,0 0 0,0 0 0,0 1 0,-2 1 0,-6 6 0,-1-6 0,-6 6 0,-4-6 0,4-1 0,-4 1 0,-3 6 0,0-3 0,1 10 0,-4-10 0,-4 2 0,3 5 0,-11 3 0,4 5 0,-4 2 0,-4 0 0,5 0 0,-3 0 0,3 0 0,-5 2 0,4 5 0,-1 6 0,1 8 0,-1 3 0,9 6 0,0 1 0,7 5 0,7 5 0,1-4 0,9-3 0,-2 2 0,24 0 0,12 8 0,9-10 0,25 7 0,5-7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10:52.955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371 327 12287,'0'-22'0,"0"0"0,0 0 0,0 8 0,0-1 0,7 8 0,1-7 0,-1 6 0,-7-6 0,2 7 0,6-8 0,-6 8 0,5-8 0,-4 10 0,-1-12 0,5 10 0,-4-10 0,6 15 0,-6-8 0,4 10 0,-5-9 0,8 6 0,-10-7 0,0 10 0,-2 3 0,-6 4 0,6-4 0,-17 13 0,4-8 0,3 1 0,-2-1 0,-1 1 0,-7 6 0,1 4 0,-1-4 0,0 4 0,0 3 0,-2 2 0,-5 5 0,5-5 0,-5 5 0,-3 5 0,3 2 0,3-2 0,11 3 0,-2-8 0,10 7 0,-8-7 0,8 7 0,0-9 0,7 2 0,0 2 0,0-2 0,10 0 0,4-7 0,5-7 0,3-1 0,0-6 0,0 6 0,2-9 0,5 2 0,-5-4 0,5-3 0,-5 0 0,-2 0 0,0 0 0,0 0 0,0 0 0,-1-8 0,1 1 0,0-7 0,0 6 0,-3-9 0,-5 3 0,3-6 0,-9-1 0,6-1 0,-7 0 0,8 8 0,-8-1 0,0 1 0,3-8 0,-7 0 0,6 10 0,-9-7 0,0 16 0,0-7 0,-9 20 0,6 2 0,-4 10 0,4 0 0,3 0 0,0 2 0,0 5 0,0-3 0,0 11 0,0-8 0,0 7 0,0-2 0,0 2 0,0 3 0,0-10 0,8 7 0,-1-7 0,8 0 0,-8-7 0,2-3 0,-1-4 0,-6 4 0,17-16 0,-16 6 0,9-18 0,-5-6 0,-4-4 0,4-3 0,5-9 0,0-3 0</inkml:trace>
  <inkml:trace contextRef="#ctx0" brushRef="#br0" timeOffset="1024">850 196 12287,'12'0'0,"-2"-2"0,-10-6 0,0 6 0,10-8 0,-8 8 0,5-5 0,-4 4 0,-3-6 0,0-1 0,2 7 0,5-4 0,-4 5 0,6 2 0,-9 0 0,0 0 0,0 9 0,0 6 0,0 4 0,0 3 0,0 10 0,0 4 0,0 5 0,0 3 0,0-1 0,0 1 0,0-1 0,0 1 0,0-1 0,0 1 0,0-8 0,0 0 0,0-9 0,0 2 0,0-12 0,0-2 0,0-11 0,0 6 0,0-20 0,0-4 0,0-6 0,0-1 0,0-8 0,0 0 0,0-8 0,0 6 0,0-1 0,0 1 0,0-5 0,0 7 0,0-8 0,0 6 0,0-1 0,0-1 0,0 1 0,0 1 0,0-1 0,0 3 0,0 5 0,0-5 0,3 5 0,4 2 0,-2 0 0,10 0 0,-1 3 0,8 5 0,2-3 0,5 9 0,-5 1 0,5 7 0,3 2 0,-3 6 0,0-3 0,-7 9 0,-1 8 0,1 7 0,-3 2 0,-4-2 0,2-4 0,-10 4 0,0-3 0,-7 3 0,0-5 0,0 6 0,-7-6 0,0-2 0,-10-8 0,2 1 0,-4-3 0,-3 2 0,-7 3 0,0-10 0,-2 3 0,2-3 0,5-4 0,-5 4 0,4-5 0,4-2 0,-1 0 0,0 0 0,0 0 0,3 3 0,4 4 0,6-5 0,9 11 0,0-6 0,0-2 0,0 9 0,9-7 0,6 8 0,4-3 0,3 3 0,0 4 0,0-5 0,7 6 0,0 2 0,2-1 0,-2 1 0,-5-7 0,5-1 0,-4-2 0,-4 3 0,1 4 0,0-4 0,0-6 0,-1 1 0,1 0 0,-10-10 0,-4 0 0,-6 0 0,-4-12 0,-6 4 0,6-4 0,-8-10 0</inkml:trace>
  <inkml:trace contextRef="#ctx0" brushRef="#br0" timeOffset="1526">1525 414 12287,'-12'0'0,"-7"0"0,16 0 0,-14 2 0,10 6 0,0-4 0,7 11 0,0-1 0,0 8 0,0 0 0,0 0 0,0 2 0,0 5 0,10-5 0,4 5 0,-2 3 0,3-3 0,2 7 0,12-7 0,-5-2 0,5-13 0,2 5 0,-2-4 0,8-5 0,-8-3 0,7-5 0,-7-2 0,7-2 0,-7-5 0,8-5 0,-8-10 0,0-2 0,-7-5 0,-1 2 0,1-9 0,-7 7 0,-1-8 0,-9 8 0,2-7 0,-4 7 0,-3-7 0,0 9 0,0-2 0,-8 2 0,1-2 0,-10 5 0,3-5 0,-6 5 0,-1 2 0,-1 8 0,0-1 0,0 3 0,0-2 0,1-3 0,-1 9 0,7 1 0,1 7 0,-3 0 0,-12 0 0,9 0 0,-9 0 0,15 10 0,-15 4 0,10 6 0,-10 1 0,4 1 0,4 0 0,6 2 0,0 5 0,3-2 0,-2 9 0,2-9 0,5 2 0,4-5 0,-4-2 0,12 7 0,2 0 0,12-7 0,3-8 0,10 1 0,11 6 0</inkml:trace>
  <inkml:trace contextRef="#ctx0" brushRef="#br0" timeOffset="2214">2658 240 12287,'14'-3'0,"1"-4"0,-11 5 0,9-8 0,-6 10 0,-5-10 0,8 8 0,-10-8 0,0 0 0,-3 8 0,-4-5 0,5 4 0,-15 1 0,10-5 0,-10 4 0,5-6 0,-10 9 0,0 0 0,8-3 0,-1-4 0,0 4 0,-6-4 0,-1 5 0,0 2 0,0 0 0,1 0 0,-1 0 0,7 0 0,1 0 0,-1 0 0,-7 0 0,8 0 0,-1 0 0,1 9 0,-8-4 0,0 10 0,8-8 0,-1 8 0,8-8 0,-7 7 0,9-6 0,-3 6 0,6 1 0,2 6 0,0-6 0,0-1 0,2 1 0,6 7 0,6 0 0,15-1 0,-2 1 0,9 0 0,-7 0 0,8-1 0,-4 1 0,4 0 0,1 0 0,-9-1 0,8 1 0,-8 0 0,0 0 0,-7 0 0,-10-8 0,-5 1 0,-5-1 0,-2 8 0,-2-3 0,-5-4 0,-5 4 0,-10-4 0,-2-6 0,-5-1 0,2-4 0,-9 4 0,7-6 0,-5 5 0,2-4 0,6-3 0,-1 0 0,-2 0 0,5-3 0,-5-4 0,12-3 0,2-4 0,11-5 0,-6 6 0,10-8 0,0 6 0,0 1 0,10 2 0,4-3 0,15-14 0,5 5 0</inkml:trace>
  <inkml:trace contextRef="#ctx0" brushRef="#br0" timeOffset="2822">3311 305 12287,'0'-12'0,"0"-8"0,0 16 0,0-11 0,0 10 0,0-7 0,0 5 0,0 5 0,0-11 0,0 6 0,-3 5 0,-4-6 0,5-4 0,-8 10 0,3-10 0,0 5 0,-3 4 0,3-4 0,4 5 0,-16-8 0,7 7 0,-10-6 0,0 9 0,0 0 0,1 0 0,-1 0 0,0 0 0,0 0 0,1 0 0,-1 0 0,2 2 0,6 5 0,-5-4 0,6 14 0,-6-8 0,5 4 0,4-6 0,10 7 0,0-6 0,0 6 0,0-7 0,0 8 0,2-1 0,6 8 0,4 0 0,9 0 0,4 0 0,4-1 0,-3 8 0,11 0 0,-1 8 0,7-8 0,1 9 0,0-1 0,-11-3 0,-4 2 0,3-7 0,-3 7 0,-7-9 0,-8 2 0,-9-5 0,2-2 0,-7-8 0,-7 1 0,-5-10 0,-10 2 0,-2 3 0,-5-3 0,-2 0 0,-6-7 0,-4-7 0,5 0 0,-3-8 0,3 8 0,-3-10 0,10 2 0,0 3 0,7-2 0,3 7 0,4-8 0,6 0 0,9-6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11:02.770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0 66 12287,'15'0'0,"0"0"0,-8 0 0,7 0 0,3 0 0,12 0 0,-2 0 0,9 0 0,8-2 0,7-6 0,2 3 0,-2-9 0,-3 9 0,10-2 0,-10-3 0,3 3 0,-14 0 0,-8 7 0,-5 0 0,-2 0 0,-1 0 0,-9 0 0,-12 0 0,-12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11:07.037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306 88 12287,'0'-12'0,"0"2"0,0 0 0,0 8 0,0-10 0,0 4 0,0 6 0,-10-8 0,8 1 0,-8 6 0,10-6 0,0 9 0,0 9 0,0 6 0,0 4 0,0 3 0,0 7 0,0 0 0,2 7 0,6-7 0,-6 8 0,5-8 0,-4 7 0,-3-7 0,0 7 0,0-7 0,2 0 0,5-7 0,-4 0 0,4 0 0,-5-1 0,-2 1 0,0-10 0,0-2 0,-9-10 0,6 0 0,-16-10 0,7-2 0</inkml:trace>
  <inkml:trace contextRef="#ctx0" brushRef="#br0" timeOffset="715">23 254 12287,'-13'0'0,"4"0"0,9 0 0,0 0 0,0-10 0,9 7 0,6-4 0,-3 5 0,3 2 0,1 0 0,14 0 0,-4 0 0,10 0 0,3 0 0,12 0 0,-3 0 0,10 0 0,0 0 0,8 0 0,-1 0 0,0 0 0,6 0 0,-6 0 0,-5 0 0,-16 0 0,-8 0 0,1 0 0,-11 0 0,6 0 0,-20 0 0,-5 0 0,-14 0 0,2 0 0,-10 0 0,1 0 0,-8 0 0,8 0 0,-1 0 0,1 0 0,-8 0 0,0 0 0,0 0 0,0 0 0,1 0 0,-1 0 0,7 0 0,1 0 0,-1 0 0,-6 0 0,-1 0 0,0 0 0,0 7 0,0 0 0,1 3 0,-1-3 0,-7-2 0,0 10 0,0-1 0,7 8 0,0 0 0,0-1 0,3 4 0,5 4 0,-3-5 0,9 5 0,4 2 0,11-2 0,0 0 0,15-7 0,-3 0 0,18 0 0,-8-8 0,7 1 0,0-10 0,8 2 0,-8-5 0,0-2 0,-2-7 0,2 0 0,3-10 0,-10 2 0,0-6 0,-7-8 0,5 4 0,-6-4 0,6 5 0,-12 2 0,-6 1 0,-2-1 0,6-10 0,-11 8 0,5-5 0,-4 15 0,-3-6 0,-10 18 0,8-8 0,-15 20 0,9 4 0,1 6 0,7 1 0,0-4 0,0 5 0,0-5 0,0 12 0,0-5 0,0-2 0,0 0 0,0 0 0,0-8 0,0 1 0,0-1 0,7 1 0,1-1 0,1-9 0,-1 2 0,-4-4 0,11-3 0,-1 9 0,8 4 0</inkml:trace>
  <inkml:trace contextRef="#ctx0" brushRef="#br0" timeOffset="984">1286 319 12287,'-13'0'0,"-3"2"0,8 6 0,1-6 0,7 8 0,0-1 0,2-4 0,6 10 0,-3-8 0,9 8 0,1-1 0,6 8 0,8-8 0,0 1 0,8-3 0,-8 2 0,7 6 0,-7-6 0,7-2 0,-7 3 0,8-8 0,-8 8 0,0-8 0,-7 7 0,-1-9 0,1 3 0,0-6 0,-10-2 0,-2 0 0,-10 0 0</inkml:trace>
  <inkml:trace contextRef="#ctx0" brushRef="#br0" timeOffset="1234">1656 297 12287,'12'12'0,"-2"8"0,-10-18 0,0 8 0,-3-3 0,-4 0 0,2 0 0,-10-7 0,1 10 0,-8 2 0,0 10 0,-2 0 0,-5 0 0,5-1 0,-5 1 0,2 0 0,-2 0 0,5-1 0,-5 1 0,5-7 0,2-1 0,8-2 0,-1 3 0,10-3 0,-2-5 0,5-4 0,2 6 0,9-9 0,3 0 0</inkml:trace>
  <inkml:trace contextRef="#ctx0" brushRef="#br0" timeOffset="1743">2026 341 12287,'-15'0'0,"1"0"0,9 0 0,-5 0 0,10 0 0,10 9 0,2-6 0,10 4 0,0-5 0,-1-2 0,9 0 0,-1 0 0,2 0 0,-2 0 0,-2 0 0,9 0 0,-9 0 0,2 0 0,2 0 0,-2 0 0,0-7 0,-7 0 0,0-10 0,-8 7 0,1-4 0,-10-6 0,4 8 0,-11-7 0,-5 4 0,-6 3 0,-8 5 0,-1 5 0,0-6 0,-7 6 0,0 2 0,-7 0 0,7 0 0,-10 0 0,3 0 0,2 0 0,-2 0 0,2 7 0,-3 1 0,4 8 0,3-1 0,6 4 0,-5 3 0,5 0 0,2 0 0,3 7 0,4 0 0,6 7 0,9-7 0,5 3 0,9-3 0,1-5 0,14 5 0,5-7 0,2-8 0,5 3 0,2-10 0,1 1 0,0-8 0,-8 0 0,0 0 0,-2 0 0,2 0 0,-4 0 0,-10 0 0,-1-8 0,1 1 0,-7-7 0,-1 6 0,-9-9 0,14 5 0,-7-10 0</inkml:trace>
  <inkml:trace contextRef="#ctx0" brushRef="#br0" timeOffset="2274">3071 297 12287,'0'-12'0,"0"2"0,-2 10 0,-5 0 0,4-9 0,-16 6 0,14-14 0,-10 10 0,8 0 0,-7 7 0,6-3 0,-6-4 0,7 5 0,-8-6 0,3 4 0,-3-4 0,-4 6 0,5-5 0,1 4 0,-1 3 0,-1-9 0,-6 6 0,-1-4 0,7 4 0,1 3 0,-1 0 0,-6 0 0,-1 0 0,10 0 0,-8 10 0,18 2 0,-5 10 0,4 0 0,3 0 0,10-1 0,4 1 0,8 7 0,7 0 0,-2 3 0,9-3 0,-2-3 0,2 11 0,-4-8 0,-10 7 0,-1-9 0,1 2 0,-10-5 0,-5-2 0,-4-1 0,-3 1 0,-10-7 0,-4-1 0,-8-9 0,-7 2 0,-3-4 0,-4-3 0,-5 0 0,5 0 0,4 0 0,3 0 0,5-10 0,2-2 0,10-10 0,22 0 0,14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6:23:36.930"/>
    </inkml:context>
    <inkml:brush xml:id="br0">
      <inkml:brushProperty name="width" value="0.11429" units="cm"/>
      <inkml:brushProperty name="height" value="0.11429" units="cm"/>
      <inkml:brushProperty name="color" value="#E04E04"/>
    </inkml:brush>
  </inkml:definitions>
  <inkml:trace contextRef="#ctx0" brushRef="#br0">0 0 14829,'12'10'-695,"-1"-5"619,3-3 41,-7-2-65,9 0 0,-15 2 26,5 4 0,-4-2 1,-2 7 31,0 2 1,0 3-1,0 1 1,0 0 10,0 0 0,0 2 0,0 2 0,0 4-44,0 2 0,0 1 1,0 5-1,0-3 40,0-1 0,2-6 0,2 4 0,3-1-16,3 1 1,1-8-1,7 0 1,-1-5-1,0-1 0,0-4 0,0 1 0,2-2 28,4-5 0,-2-1 0,6-2 0,0 0 16,-1 0 1,-5 0 0,4-2-1,-2-1 0,0-3 1,0-2 0,-6 4-1,0-1 1,0-7 0,-1 5 1,-5-3 0,4 6 0,-5-3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11:14.696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328 175 12287,'12'0'0,"-3"0"0,-6 0 0,4 0 0,-5 0 0,8 0 0,-10 0 0,0 0 0,-7-2 0,0-6 0,-1 6 0,-1-8 0,4 10 0,-10 0 0,10 0 0,-14 0 0,7 0 0,-10 0 0,0 0 0,8 0 0,-1 0 0,1 0 0,-8 0 0,0 0 0,1 0 0,6 0 0,1 0 0,6 3 0,-6 4 0,7-5 0,-8 6 0,10-6 0,-4 8 0,9-5 0,0 9 0,0 1 0,9 6 0,6 1 0,4 0 0,3 0 0,2 7 0,5 0 0,-5 0 0,5-7 0,3 7 0,-3 0 0,0 0 0,-7-8 0,-10 1 0,-5 0 0,5 0 0,-10 0 0,-2-8 0,-14 1 0,-5-11 0,-3 4 0,-7-6 0,0-2 0,-3 0 0,3 0 0,5 0 0,-5 0 0,2 0 0,-2 0 0,12-7 0,-4 0 0,11-3 0,-5 3 0,11 4 0,-6-16 0,10 7 0</inkml:trace>
  <inkml:trace contextRef="#ctx0" brushRef="#br0" timeOffset="366">480 458 12287,'15'12'0,"-1"-5"0,-2-2 0,3 3 0,4-6 0,-4 5 0,-3-2 0,2 2 0,1-4 0,6 9 0,1-5 0,-7-4 0,-1 4 0,1-5 0,7-2 0,-8 0 0,1 0 0,-1 0 0,8 0 0,0 0 0,-1 0 0,1 0 0,0-2 0,0-5 0,-8 2 0,1-10 0,-8 3 0,8-2 0,-8-6 0,7 6 0,-9 2 0,2-3 0,-4 1 0,-3-8 0,0 0 0,0 0 0,0 0 0,-10 1 0,-2 1 0,-10 6 0,-2-3 0,-5 10 0,5-3 0,-5 3 0,-3 4 0,3-4 0,-2 5 0,2 2 0,5 2 0,-5 5 0,-3-2 0,3 10 0,0-8 0,7 7 0,1 1 0,-1 7 0,2-1 0,6 1 0,4 0 0,10 0 0,0 0 0,0-1 0,12-1 0,10-6 0,10 6 0,21-8 0,2 9 0</inkml:trace>
  <inkml:trace contextRef="#ctx0" brushRef="#br0" timeOffset="901">1504 284 12287,'9'-12'0,"-6"2"0,6 10 0,-9-10 0,0 8 0,0-10 0,0 5 0,0 4 0,0-6 0,-2 9 0,-5 0 0,4 0 0,-16 0 0,7 0 0,-10 0 0,0 0 0,8 0 0,-1 0 0,1 2 0,-8 5 0,0-2 0,0 10 0,3-1 0,4 8 0,-4 0 0,5-1 0,1 1 0,-1 0 0,9 0 0,-2 0 0,4 2 0,3 5 0,10-12 0,5 4 0,4-6 0,3 0 0,9-3 0,6-5 0,-4-5 0,4 6 0,-3-8 0,2-8 0,5 3 0,-5-9 0,-2 2 0,2-3 0,-9-4 0,2 4 0,-5-4 0,-2-3 0,-10 8 0,-5-1 0,3 8 0,-3-8 0,1 11 0,-8-6 0,-3 10 0,-4 0 0,5 2 0,-6 6 0,3 4 0,-2 10 0,5-1 0,-8 1 0,10 0 0,2-3 0,6-4 0,-3 2 0,9-10 0,1 10 0,6-15 0,1 6 0,10-6 0,1-2 0</inkml:trace>
  <inkml:trace contextRef="#ctx0" brushRef="#br0" timeOffset="1055">1830 219 12287,'-12'0'0,"2"-10"0,10 7 0,0-9 0,0 5 0,0 5 0,0-8 0,0 10 0,20 0 0,4 0 0</inkml:trace>
  <inkml:trace contextRef="#ctx0" brushRef="#br0" timeOffset="1941">2527 284 12287,'12'0'0,"-2"0"0,-10 0 0,0 0 0,0-10 0,0 8 0,0-8 0,0 8 0,0-6 0,0 6 0,-10-8 0,8 1 0,-18 6 0,15-6 0,-9 9 0,7 0 0,-8 0 0,8 0 0,-8 0 0,1 0 0,-8 0 0,0 0 0,1 0 0,-1 0 0,0 0 0,-2 7 0,-5 0 0,2 10 0,-9-2 0,9 4 0,-2 3 0,5-1 0,2 1 0,3 0 0,4 0 0,6-8 0,9 1 0,0-1 0,0 8 0,9-7 0,6-1 0,12-9 0,2 2 0,9-4 0,-1-3 0,1-3 0,-1-4 0,4 2 0,-5-9 0,-2 6 0,2-6 0,-9-1 0,2-6 0,-5 1 0,-2 6 0,-3-6 0,-4 6 0,-3 2 0,-5-3 0,-5 8 0,6-8 0,-6 11 0,-12-6 0,-4 10 0,2 0 0,-3 0 0,1 10 0,-8 2 0,0 9 0,10-6 0,5-1 0,4 1 0,3 7 0,0-8 0,0 1 0,3-3 0,4 2 0,3-1 0,4-6 0,13-5 0,-5 5 0,7 3 0,0-3 0,-3 1 0,11-8 0,1 0 0,1-3 0,0-2 0,-3-2 0,-7-10 0,7 3 0,-6 2 0,6-3 0,-10 1 0,3-8 0,-4 0 0,-4 0 0,1-2 0,0-5 0,-3 5 0,-4-5 0,2-3 0,-10 3 0,0 0 0,-7 7 0,0 1 0,0-1 0,0 0 0,0 0 0,-2 8 0,-5-1 0,-5 10 0,-10-4 0,0 9 0,0 0 0,0 0 0,8 0 0,-1 0 0,1 2 0,-8 5 0,8-2 0,-1 10 0,3-1 0,-3 8 0,3 2 0,5 5 0,5-4 0,-6 4 0,6 2 0,2-2 0,2 7 0,6-7 0,4 3 0,10-3 0,-3-5 0,-5 5 0,6-5 0,-6-2 0,6-7 0,1-1 0,1-9 0,0 14 0,0-16 0,-10 6 0,-2-9 0,-1-9 0,3-3 0</inkml:trace>
  <inkml:trace contextRef="#ctx0" brushRef="#br0" timeOffset="2665">4030 175 12287,'0'-22'0,"0"10"0,0 2 0,0 1 0,0 6 0,0-6 0,0-1 0,0 8 0,0-8 0,0 0 0,0 8 0,0-8 0,0 10 0,0 0 0,-10 0 0,7-2 0,-4-6 0,5 6 0,2-8 0,-3 10 0,-4 0 0,5 0 0,-8 0 0,10 0 0,0 0 0,-10 0 0,8 0 0,-8 0 0,10 0 0,-2 0 0,-5 0 0,4 0 0,-7 0 0,10 0 0,-9 0 0,6 0 0,-9-7 0,5 0 0,5 0 0,-8 7 0,0 0 0,5 0 0,-9 0 0,7 0 0,-8 0 0,10 2 0,-2 5 0,-5-4 0,7 14 0,-9-10 0,9 10 0,-3-3 0,6 6 0,2 1 0,10 1 0,4 0 0,6 7 0,1 0 0,1 10 0,0-3 0,0-2 0,-1 2 0,1-2 0,0 2 0,-3-4 0,-4-3 0,-8 0 0,-4 0 0,-3-7 0,-10-3 0,-5-4 0,-11-6 0,-3-9 0,-8 0 0,8 0 0,-7 0 0,7 0 0,0-2 0,7-5 0,0 2 0,1-10 0,9 8 0,4-8 0,6 8 0,2-7 0,2 2 0,6-3 0,4-4 0,29 7 0,5-10 0</inkml:trace>
  <inkml:trace contextRef="#ctx0" brushRef="#br0" timeOffset="3314">4204 262 12287,'2'12'0,"5"-5"0,-2-4 0,10-3 0,-8 7 0,8 0 0,-1 1 0,8-8 0,-8 0 0,1 0 0,-1 0 0,8 0 0,0 0 0,0 0 0,-8 0 0,1 0 0,-1-10 0,8-2 0,-3-10 0,-4 0 0,-5 8 0,-10-1 0,0 8 0,0-7 0,0-1 0,0-7 0,-10 3 0,-5 4 0,3 6 0,-2 9 0,-1 0 0,-6 0 0,-1 0 0,0 0 0,0 0 0,0 0 0,1 0 0,-1 0 0,0 7 0,0 0 0,1 10 0,-1-2 0,0 4 0,0 3 0,3 7 0,4 0 0,6 2 0,9-2 0,0-2 0,0 9 0,2-2 0,5 2 0,5-4 0,10-10 0,7-1 0,0 1 0,10 0 0,-3 0 0,3-10 0,-3-5 0,3-4 0,-10-3 0,10 0 0,-5 0 0,0-3 0,-5-4 0,-5-5 0,-2 0 0,-8-8 0,1 6 0,-11 4 0,16-9 0,-8 7 0</inkml:trace>
  <inkml:trace contextRef="#ctx0" brushRef="#br0" timeOffset="3855">5010 219 12287,'-13'0'0,"4"-3"0,6-2 0,-4-2 0,5 0 0,-10 7 0,4 0 0,6-3 0,-5-4 0,2 5 0,-2-6 0,4 6 0,-16 2 0,14 0 0,-10 0 0,8 0 0,-7 0 0,6 0 0,-6 0 0,-1 10 0,-6 2 0,-1 10 0,0-1 0,3 8 0,4 0 0,-2 0 0,10-7 0,0 2 0,7 5 0,0-4 0,0 4 0,9 2 0,6-2 0,4 0 0,3-7 0,2-3 0,5-4 0,-5-3 0,5-5 0,-2-4 0,2 4 0,-5-5 0,5-2 0,-4 0 0,-4 0 0,1-7 0,0 0 0,0-10 0,-1 5 0,1-10 0</inkml:trace>
  <inkml:trace contextRef="#ctx0" brushRef="#br0" timeOffset="4014">5314 545 12287,'12'10'0,"-2"2"0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11:19.661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 44 12287,'0'13'0,"0"-4"0,0-9 0,0 0 0,9 0 0,-6 0 0,16 0 0,-7 0 0,10 0 0,0 0 0,-1 0 0,4 0 0,4 0 0,-3 0 0,11 0 0,1 0 0,13 0 0,-5-7 0,5 0 0,2-1 0,-2 8 0,0-2 0,-8-5 0,-6 4 0,-1-4 0,-17 2 0,3-2 0,-5 5 0,-5-8 0,-2 10 0,-13 0 0,-4 0 0,-15 0 0,-12 0 0</inkml:trace>
  <inkml:trace contextRef="#ctx0" brushRef="#br0" timeOffset="268">66 175 12287,'-15'0'0,"1"0"0,9 0 0,-7 3 0,5 4 0,4-5 0,-6 8 0,9-10 0,9 0 0,6 0 0,11 0 0,3 0 0,17 0 0,-2 0 0,7 0 0,0 0 0,4 0 0,11 0 0,-1 0 0,0 0 0,-9 0 0,-5 0 0,-5 0 0,-3 0 0,-9 0 0,-5 0 0,-5 0 0,-12 0 0,-2 0 0,-10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11:29.794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65 66 12287,'-12'0'0,"0"0"0,5 0 0,4 0 0,-9 0 0,5 0 0,5 0 0,-8 0 0,10 0 0,0 0 0,10 0 0,2 0 0,10 0 0,-1 0 0,1 0 0,10 0 0,4 0 0,5 0 0,5-3 0,2-1 0,8-4 0,4 3 0,8 3 0,2 2 0,5 0 0,5 0 0,5 0 0,2 0-239,0 0 0,0 0 239,0 0 0,0 0 0,1 0 0,1 0 0,5 0 0,-2 0 0,-41 0 0,0 0 0,2 0 0,1 0 0,0 0 0,0 0 0,3 0 0,0 0 0,-6 0 0,0 0 0,1 0 0,0 0 0,-1 0 0,-1 0 0,4 0 0,-1 0 0,-2 1 0,-1-2 0,47-6 0,-2 0 0,-6-1 0,-2 8 0,0 0 0,0 0 0,-9 0 0,-6 0 0,3 0-92,-2 0 1,0 0 91,-8 0 0,0 0 0,1 0 0,-3 0 0,-5 0 0,2-2 0,-9-5 0,-3 4 0,-11-4 0,4 5 0,-17 2 0,-2 0 0,-13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11:27.434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0 393 12287,'12'-10'0,"1"7"0,-6-4 0,-2 5 0,9 2 0,-7 0 0,8 0 0,-1 0 0,11 0 0,4 0 0,-5 0 0,5 0 0,2 0 0,-2 0 0,10 0 0,-5 0 0,10 0 0,-1 0 0,1 0 0,-1 0 0,3 0 0,5 0 0,-3 0 0,10 0 0,3 0 0,11 0 0,-1 0-162,9 0 0,-8 0 162,8 0 0,-5 0 0,12 0 0,-12-7 0,12-1 0,-14 1 0,11 7 0,-4 0 0,5 0 0,2 0 0,0 0 0,8 0-339,-1 0 1,5 0 338,-48 0 0,0 0 0,43-7 0,-40 4 0,1-2 0,-2-2 0,0 0 0,5 3 0,1 1 0,-3-5 0,1 1 0,5 4 0,0-1 0,-10-3 0,0-1 0,-1 5 0,-1-1 0,40-6-168,-10 3 168,-5 5 0,-10-10 0,-2 7 0,-5-2 0,-12-1 0,-10 8 0,-9 0 0,2 0 297,-5 0-297,-12 0 0,-2 10 0,-10 2 0</inkml:trace>
  <inkml:trace contextRef="#ctx0" brushRef="#br0" timeOffset="726">44 654 12287,'-12'0'0,"2"0"0,10 0 0,3-7 0,4-1 0,-5 1 0,10 7 0,-4 0 0,6 0 0,5 0 0,3 0 0,0-7 0,0 0 0,9-1 0,5 8 0,6 0 0,1 0 0,10-2 0,5-5 0,5 4 0,3-4 0,6 5 0,1 2 0,7 0 0,-8 0 0,11 0 0,-13 0 0,7 0-144,-2 0 0,0 7 144,-2 0 0,2 0 0,5-7 0,4 8 0,-4-1 0,7 0-300,8-7 0,1 0 300,-45 1 0,0-2 0,1-2 0,0-1 0,42-3 0,-43 2 0,0 0 0,43-2 0,-43 5 0,0 1 0,43-6 0,-2 2 0,-2 0 0,-3-2 0,0 2 0,0-4 0,0 1 0,-9 1-123,-6 7 0,3 0 123,-2 0 0,0 0 0,-8 0 0,-9 0 0,-6 0 0,-4 0 0,-2 0 0,-3 0 132,-5 0 0,3 0-132,-10 0 0,0 0 601,-7 0-601,0 0 269,-10 0-269,-3 0 0,-9 0 0,0 0 0</inkml:trace>
  <inkml:trace contextRef="#ctx0" brushRef="#br0" timeOffset="1235">3593 153 12287,'-2'-12'0,"-5"5"0,4-5 0,-14 7 0,10-10 0,0 10 0,0-14 0,-3 7 0,-2 0 0,7 0 0,-2 4 0,4 6 0,3-8 0,0 8 0,0-5 0,0 4 0,3-6 0,4 9 0,5 0 0,10 0 0,2 2 0,5 5 0,-2-4 0,9 4 0,0 5 0,8 3 0,-1-6 0,3 11 0,3-6 0,2 5 0,9 3 0,-2 0 0,3 0 0,-3 0 0,-3-1 0,-4 1 0,-5 0 0,5 0 0,-5-1 0,-3 1 0,-11 0 0,-10 0 0,-3 0 0,-12-1 0,1 1 0,-8 0 0,0 0 0,-10-8 0,-5 1 0,-4-3 0,-3 2 0,-9 6 0,-5-6 0,2-2 0,-3 3 0,1-1 0,-8 8 0,1-3 0,-1-4 0,1 4 0,-1-4 0,3 2 0,5-3 0,-3 3 0,10-10 0,0 8 0,7-8 0,8 1 0,-1-8 0,10 2 0,-2 5 0,5-4 0,2 6 0,19-9 0,5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14:32.886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66 545 12287,'-12'14'0,"4"1"0,6-1 0,2 8 0,0 0 0,0-1 0,0 1 0,0 0 0,0 2 0,0 5 0,0-2 0,0 9 0,0-2 0,0 2 0,0 5 0,0-4 0,7 4 0,1 2 0,-1 1 0,-7-1 0,0 1 0,0 0 0,0 6 0,0 1 0,0 0 0,0-7 0,0 2 0,0 4 0,0-4 0,0 5 0,0-5 0,0-2 0,0-1 0,0 1 0,0 7 0,0-1 0,0-6 0,0-8 0,0 1 0,0 6 0,0 1 0,0-1 0,0-2 0,0-4 0,0 4 0,0-5 0,0 12 0,0 3 0,0 0 0,0-7 0,0-1 0,0 1 0,0-1 0,0 1 0,0-1 0,0 1 0,0-1 0,0 1 0,2 2 0,5 5 0,-4-5 0,4 5 0,-4-13 0,-3-1 0,0 1 0,0 13 0,0-12 0,0 4 0,0-6 0,0-1 0,0 5 0,0-5 0,0-4 0,0-3 0,0-5 0,0-2 0,0-8 0,0 1 0,0-1 0,0-1 0,0-4 0,0-9 0,0 0 0,0 10 0,0-8 0,0 8 0,0-10 0,0 0 0,0 10 0,0-8 0,0 8 0,0-10 0,0 0 0,2 7 0,5 0 0,-2 1 0,10-8 0,-1 0 0,8 0 0,0 0 0,-1 0 0,8 0 0,0 0 0,10 0 0,-2 0 0,6 0 0,8 0 0,-5 0 0,5 0 0,-8 0 0,-6 0 0,4 0 0,-5 0 0,-5 0 0,1 0 0,-10 0 0,-1 0 0</inkml:trace>
  <inkml:trace contextRef="#ctx0" brushRef="#br0" timeOffset="1234">0 153 12287,'13'0'0,"6"0"0,-17 0 0,8 0 0,-10 0 0,2 0 0,6 0 0,-6 0 0,8 9 0,-10 3 0,0 10 0,0 0 0,0 9 0,0 6 0,0-1 0,0 7 0,2-1 0,5 16 0,-4-8 0,4 9 0,-4-1 0,-3 7 0,0-9 0,0-6 0,0-4 0,0-2 0,0-3 0,0-5 0,0-4 0,-10-10 0,-2-1 0</inkml:trace>
  <inkml:trace contextRef="#ctx0" brushRef="#br0" timeOffset="1643">0 109 12287,'0'12'0,"3"-2"0,4-10 0,-4 0 0,16 0 0,-5 0 0,6 0 0,2 0 0,2-7 0,5-1 0,7-1 0,15 1 0,2 3 0,5-9 0,5 7 0,-5-8 0,-2 10 0,2-2 0,-10-5 0,-4 0 0,-13-10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14:35.917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153 88 12287,'-2'19'0,"-5"-5"0,4 6 0,-4-6 0,-3 6 0,3 1 0,-7 9 0,6-1 0,-6 2 0,7-2 0,-8 3 0,8 4 0,-8 3 0,8-10 0,-3 0 0,3-8 0,5 1 0,-6 0 0,6-8 0,2 1 0,2-10 0,6 2 0,1-2 0,6 2 0,4-4 0,-4 4 0,11-5 0,3-2 0,0 0 0,-7 0 0,0-2 0,0-5 0,-1 4 0,1-4 0,-2 2 0,-6-2 0,-2 4 0,-5-4 0,-4 2 0,4-2 0,-4 5 0,-3-8 0,0 0 0,0-2 0</inkml:trace>
  <inkml:trace contextRef="#ctx0" brushRef="#br0" timeOffset="502">589 196 12287,'12'-12'0,"-2"3"0,-10 9 0,0 0 0,-10 9 0,5 3 0,-9 10 0,6 7 0,-6 3 0,-1-1 0,3 1 0,-7 4 0,4-7 0,3 7 0,-2-7 0,6 0 0,-6-7 0,9 0 0,-5 0 0,10-10 0,0-5 0,0-14 0,3-5 0,4-10 0,-2-7 0,9 0 0,-1-7 0,1 7 0,5-8 0,-4 8 0,2-7 0,-3 7 0,6 0 0,-6 7 0,-2 0 0,3 0 0,-8 8 0,8-1 0,-8 11 0,7-4 0,-9 6 0,7 4 0,-4 6 0,-6 6 0,5 15 0,-2-2 0,2 9 0,-2-7 0,10 7 0,-10-7 0,2 8 0,3-8 0,-3 7 0,7-9 0,-6 2 0,9-7 0,-3-8 0,-2 3 0,3-10 0,-10 10 0,14-14 0,-17 6 0,8-18 0,-10-6 0,10-4 0,2-3 0</inkml:trace>
  <inkml:trace contextRef="#ctx0" brushRef="#br0" timeOffset="711">502 414 12287,'-12'0'0,"-8"10"0,18-8 0,-8 8 0,10-10 0,0 2 0,0 6 0,10-6 0,4 5 0,6-4 0,2-3 0,-1 0 0,1 0 0,0 0 0,0 0 0,-1 0 0,1 0 0,0 0 0,0 0 0,0 0 0,9 0 0,3 0 0</inkml:trace>
  <inkml:trace contextRef="#ctx0" brushRef="#br0" timeOffset="995">1090 218 12287,'9'-12'0,"-6"-7"0,7 16 0,-10-6 0,0 9 0,0 0 0,0 9 0,0 6 0,0 4 0,0 3 0,0 0 0,0 0 0,0 7 0,0 0 0,0 0 0,0-8 0,0 1 0,0 0 0,0 0 0,0 0 0,0-1 0,0 1 0,0 0 0</inkml:trace>
  <inkml:trace contextRef="#ctx0" brushRef="#br0" timeOffset="1526">981 196 12287,'-12'-14'0,"5"-1"0,4 8 0,3-7 0,0 9 0,3-12 0,4 10 0,-5-10 0,15 12 0,-10-10 0,3 8 0,-3-7 0,5 9 0,10-15 0,0 18 0,0-5 0,-8-3 0,1 3 0,-1 0 0,8 7 0,-7 0 0,-1 0 0,1 0 0,6 0 0,-1 2 0,-6 5 0,3-2 0,-10 10 0,1-8 0,-8 7 0,0-6 0,0 6 0,0 1 0,0 6 0,-3-1 0,-4-6 0,2 3 0,-9-10 0,-1 10 0,-4-12 0,4 10 0,-4-10 0,7 14 0,0-14 0,4 9 0,6-9 0,2 15 0,2-11 0,6 6 0,4 2 0,10-10 0,-1 10 0,1-3 0,0-2 0,0 3 0,0-1 0,-1 8 0,-9-7 0,-4-1 0,-6 1 0,-2 7 0,-2-3 0,-6-5 0,-11-1 0,-10-6 0,-2-2 0,1 9 0,4-9 0,-10 2 0,7-2 0,-8 2 0,11-4 0,-3 4 0,4-5 0,13-2 0,-7 0 0,7 0 0</inkml:trace>
  <inkml:trace contextRef="#ctx0" brushRef="#br0" timeOffset="1929">1438 371 12287,'0'12'0,"0"-3"0,0 1 0,10 0 0,4 4 0,-2 3 0,3-9 0,7 6 0,7-7 0,2 3 0,-2-3 0,-2-4 0,9 4 0,-7-5 0,8-2 0,-4-2 0,4-5 0,-6-5 0,-9-10 0,0 0 0,-1 0 0,-6 0 0,0 1 0,-11-3 0,4-6 0,-8 6 0,-8-5 0,1 5 0,-15 2 0,5 3 0,-12 4 0,-5-2 0,-2 10 0,2-2 0,-2 1 0,2 6 0,-2-5 0,-3 7 0,10 7 0,-2 3 0,2 4 0,4 5 0,-4-4 0,12 12 0,3 2 0,2 2 0,-3-2 0,6-5 0,9 5 0,0-5 0,9 8 0,3 2 0</inkml:trace>
  <inkml:trace contextRef="#ctx0" brushRef="#br0" timeOffset="2252">2113 175 12287,'-22'0'0,"10"0"0,-5 9 0,10 6 0,0 4 0,7 3 0,0 2 0,0 5 0,0 5 0,0 10 0,2-8 0,6 0 0,4-9 0,9 2 0,1-5 0,0-2 0,0-3 0,0-4 0,7-8 0,0-14 0,2-5 0,-2-10 0,-5-2 0,5-5 0,-4-5 0,-4-10 0,-6 8 0,-1 0 0,-2-1 0,3-6 0,-5 7 0,-10-1 0,0 11 0,0-3 0,0 4 0,0 4 0,-10-1 0,-2 0 0</inkml:trace>
  <inkml:trace contextRef="#ctx0" brushRef="#br0" timeOffset="2728">2592 414 12287,'0'22'0,"0"0"0,0-8 0,0 1 0,0-8 0,0 8 0,0-11 0,0 9 0,0-6 0,0-5 0,10 8 0,-8-12 0,6-6 0,4-4 0,-7-10 0,9 1 0,-9-1 0,2 0 0,-4-7 0,-3 0 0,0 0 0,0 7 0,2 0 0,5 1 0,-4-8 0,4 0 0,-5-1 0,-2 9 0,3-1 0,4 0 0,-4 8 0,4-1 0,-2 3 0,2-2 0,5 1 0,10 6 0,-5 5 0,4-6 0,-4 6 0,12 2 0,-4 2 0,-4 6 0,1-3 0,0 9 0,0-2 0,0 3 0,-10 4 0,-5-4 0,3 4 0,-3 3 0,-2-1 0,-13 1 0,-4-7 0,-9-1 0,-1 1 0,0 7 0,-7-8 0,0 1 0,0-8 0,7 7 0,0-9 0,1 3 0,-1-4 0,0 4 0,10-6 0,-7 8 0,16-10 0,-4 2 0,14 5 0,5-4 0,10 4 0,2-2 0,5 2 0,-5-2 0,5 10 0,3-8 0,-3 7 0,2-6 0,-2 6 0,-4-9 0,4 2 0,-5 3 0,-2-3 0,-3 3 0,-5-3 0,6-5 0,-8 8 0</inkml:trace>
  <inkml:trace contextRef="#ctx0" brushRef="#br0" timeOffset="3242">1242 828 12287,'12'0'0,"-2"0"0,-10 0 0,-2 0 0,-6 0 0,3 7 0,-9 1 0,2 8 0,-3-1 0,-4 4 0,4 3 0,3 0 0,-2 0 0,2-1 0,-3 1 0,-4 7 0,4 0 0,6 3 0,1-3 0,6-3 0,2 11 0,0-11 0,0 3 0,10-4 0,4-4 0,6-1 0,1-3 0,1-5 0,2 0 0,3-3 0,2 1 0,0-5 0,0-3 0,2-2 0,1 0 0,2-2 0,0-5 0,-5 2 0,7-10 0,0-9 0,8-10 0</inkml:trace>
  <inkml:trace contextRef="#ctx0" brushRef="#br0" timeOffset="3744">1503 1307 12287,'0'12'0,"0"-2"0,0-10 0,10-10 0,5-4 0,2-6 0,-3-1 0,6-1 0,-6 0 0,8-9 0,7-6 0,-5 3 0,5-2 0,-5 0 0,-2-8 0,0 1 0,0-1 0,-8 10 0,1 5 0,-8 5 0,7 2 0,-9 0 0,5 10 0,-3 5 0,0 14 0,1 5 0,-8 10 0,0 2 0,0 5 0,2 3 0,5 4 0,3 5 0,5-4 0,4-3 0,-5 2 0,6-10 0,2 3 0,-1 3 0,1-3 0,-3 0 0,-4-7 0,4-8 0,-4 1 0,4-10 0,3 4 0,-10-9 0,-2-2 0,-10-5 0,-7 2 0,-1-10 0,-9 8 0,3-7 0,-13 6 0,-2-6 0,0 9 0,7-2 0,-7-3 0,0 3 0,-7-8 0,7 8 0,-3 0 0,3 7 0,5 0 0,-5 0 0,5-10 0,2 8 0,0-6 0,10 6 0,3 2 0,9 0 0,9 7 0,6 0 0,12 1 0,2-8 0,2 0 0,-2 0 0,2 0 0,6 0 0,2 0 0,-10 0 0,9 0 0,-4 0 0</inkml:trace>
  <inkml:trace contextRef="#ctx0" brushRef="#br0" timeOffset="4276">2287 937 12287,'0'-12'0,"3"2"0,4 10 0,-4 0 0,6 0 0,-9 0 0,0 10 0,0 2 0,0 10 0,0 7 0,0 0 0,0 0 0,0-7 0,0 2 0,0 5 0,0-5 0,0 5 0,3-12 0,4-3 0,-2-6 0,9 6 0,-6-9 0,6 2 0,1-4 0,6-3 0,-6-10 0,-1-4 0,1-6 0,7-2 0,-8 1 0,1-1 0,-1-10 0,6 8 0,-6-5 0,3 12 0,-10 3 0,1 9 0,-6-5 0,5 10 0,-4 3 0,4 4 0,-2 5 0,2 10 0,-2 0 0,9-1 0,-6-1 0,6-6 0,1 6 0,6-6 0,1-2 0,0 3 0,2-10 0,5 2 0,-5-5 0,5-2 0,3-2 0,-3-5 0,0-13 0,-7-9 0,-8-2 0,1 2 0,-3 2 0,2-9 0,-4 2 0,-10-2 0,0-3 0,0 10 0,0-3 0,0 3 0,0 5 0,0-7 0,10 9 0,2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3:21.730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763 502 12287,'0'14'0,"0"1"0,0-10 0,0 14 0,0-4 0,0 4 0,0 3 0,0-1 0,0 1 0,0 10 0,0 4 0,0 5 0,0 3 0,7-1 0,0 1 0,0-1 0,-7 1 0,3-8 0,4 0 0,-4-6 0,4 6 0,-5-17 0,-2 3 0,0-12 0,0 4 0,0-9 0,0 2 0,0-14 0,0-5 0,0-10 0,-7 0 0,0 1 0,-1-4 0,8-4 0,-2 3 0,-5-11 0,4 8 0,-4-7 0,2 7 0,-2-7 0,5 7 0,-6-8 0,6 8 0,2-7 0,0 9 0,0-2 0,0 3 0,0-3 0,0 5 0,0-5 0,2-3 0,6 3 0,-4 0 0,11 7 0,7 3 0,7 4 0,0-2 0,-7 10 0,9-2 0,5 1 0,-2 6 0,3-5 0,-8 14 0,7 7 0,-7 6 0,7 1 0,-9 11 0,2 4 0,-5 1 0,-2 6 0,0-4 0,-1 12 0,-9-5 0,-4-3 0,1 1 0,-1-1 0,1-2 0,-1-4 0,-6 1 0,5-9 0,-4 0 0,-3-7 0,7 0 0,0 0 0,0-10 0,-7-2 0,10-10 0,-7 0 0,6 0 0,-9-10 0,0-2 0,0-10 0</inkml:trace>
  <inkml:trace contextRef="#ctx0" brushRef="#br0" timeOffset="250">872 828 12287,'-13'-2'0,"6"-5"0,5 4 0,2-6 0,0 9 0,9 0 0,6 0 0,4 0 0,3 0 0,0 0 0,0 0 0,7 0 0,0 0 0,7 0 0,-7 0 0,3 0 0,-3 0 0,-5 0 0,5 0 0,-5 0 0,-2-10 0,0-2 0</inkml:trace>
  <inkml:trace contextRef="#ctx0" brushRef="#br0" timeOffset="886">1525 262 12287,'-19'-2'0,"4"-5"0,-4 4 0,7-16 0,-8 14 0,6-10 0,-3 8 0,9-7 0,-8 9 0,1-2 0,3-3 0,-3 3 0,1-8 0,-8 8 0,0-8 0,1 8 0,-1-7 0,0 6 0,0-6 0,0 7 0,-2-3 0,-5 3 0,5-3 0,-5-5 0,-2 3 0,2 5 0,-10 5 0,3-6 0,-3 6 0,2 2 0,-4 0 0,5 0 0,-5 0 0,-3 0 0,1 2 0,-1 6 0,8 4 0,0 10 0,-1-6 0,-6 6 0,-1-5 0,1 12 0,2-2 0,4 2 0,-4-3 0,5 11 0,2-1 0,-2 8 0,9-1 0,-2 1 0,5 2 0,2 5 0,3 2 0,4 5 0,6 5 0,9-5 0,2 7 0,5 8 0,13-8 0,9 0 0,12 6-217,2-13 0,3 12 217,12-5 0,3-7 0,11 7 0,-4-11 0,5 4 0,4-10 0,3 3 0,-3-15 0,3-7 0,-7-7 0,7-7 0,-8-6 0,8-9 0,-10-2 0,3-5 0,-5-8 0,-3-14 0,0-5 0,1-9 0,-11-1-69,-4 1 1,-5-8 68,-2 0 0,-3-10 0,-5 3 0,-7-5 0,-14-2 0,2-10 0,-10-5 0,0-4-194,-7-4 1,-10 4 193,-4 4 0,-8-2 0,-7 9 0,-12 8 0,-10 7 0,-9 12 0,2 2 0,-8 10 0,-6 13 0,9 4 0,-10 0 0,-4 0 0,-6 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1:05.076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132 44 12287,'0'12'0,"0"-3"0,2-9 0,5 0 0,-4 0 0,6 0 0,-9 0 0,0 10 0,0-7 0,0 9 0,0-5 0,0-5 0,0 18 0,0-6 0,0 6 0,0 1 0,3 1 0,2 0 0,2 0 0,0 2 0,-7 5 0,3-5 0,4 5 0,-5 3 0,5-3 0,-4 0 0,4-8 0,0 1 0,1-10 0,-8-2 0,2-3 0,5 0 0,-4 1 0,6-8 0</inkml:trace>
  <inkml:trace contextRef="#ctx0" brushRef="#br0" timeOffset="333">458 44 12287,'0'-12'0,"0"2"0,0 10 0,0 0 0,0 10 0,0 2 0,0 9 0,0 1 0,0 0 0,0 0 0,3 7 0,4 0 0,-2 7 0,9-7 0,-9 7 0,2-7 0,3 0 0,-3-7 0,3 7 0,-3 0 0,-4-7 0,4-7 0,-5-11 0,-2 6 0,0-10 0,10 0 0,2 0 0</inkml:trace>
  <inkml:trace contextRef="#ctx0" brushRef="#br0" timeOffset="616">44 261 12287,'-12'0'0,"0"0"0,5 0 0,5 0 0,-8 0 0,10 0 0,0 0 0,10 0 0,2 0 0,12 0 0,5 0 0,-5 0 0,15 0 0,-8 0 0,3 0 0,0-7 0,2 0 0,5-3 0,-4 3 0,-3 5 0,2-6 0,-9 6 0,14-8 0,-7-2 0</inkml:trace>
  <inkml:trace contextRef="#ctx0" brushRef="#br0" timeOffset="1083">676 109 12287,'0'12'0,"0"0"0,0-5 0,-10-4 0,8 9 0,-5-5 0,4-4 0,-4 9 0,0-5 0,-1-2 0,8 9 0,0-6 0,0 6 0,0-7 0,0 8 0,3-3 0,4 2 0,-2 6 0,9-6 0,1 6 0,7 1 0,2-6 0,5 0 0,-2-3 0,9 2 0,-9 6 0,11-18 0,-6 8 0,2-1 0,-5-6 0,7 4 0,-7-12 0,7-2 0,-9-10 0,2 2 0,2-6 0,-2-8 0,-7 4 0,-7-4 0,-10-2 0,2 2 0,-5-3 0,-2 3 0,0 5 0,0-5 0,-9 5 0,-6 9 0,-12 1 0,-2-3 0,-9 7 0,1 3 0,-4 5 0,-2 2 0,6 0 0,1 0 0,2 0 0,-2 0 0,-3 9 0,10 6 0,0 4 0,7 3 0,3 0 0,4 0 0,6-1 0,9 1 0,0 10 0,0-8 0,0 7 0</inkml:trace>
  <inkml:trace contextRef="#ctx0" brushRef="#br0" timeOffset="1457">1308 87 12287,'-15'20'0,"0"-6"0,11-2 0,-4-5 0,6 6 0,2 8 0,0 1 0,0 0 0,0 2 0,0 3 0,0 2 0,10 0 0,4-8 0,6 9 0,1-1 0,1-3 0,0-11 0,2 2 0,5-10 0,-5 7 0,5-6 0,-2-1 0,2-7 0,-5-10 0,5-4 0,-7-8 0,-8-7 0,6 5 0,-18-10 0,8 7 0,0-2 0,-8-2 0,5 2 0,-4 5 0,-3-6 0,-3 14 0,-4 1 0,5 1 0,-6-8 0,-4 0 0,0 0 0</inkml:trace>
  <inkml:trace contextRef="#ctx0" brushRef="#br0" timeOffset="1998">1721 174 12287,'8'22'0,"1"0"0,1 0 0,0-1 0,-3 1 0,-7 0 0,0 0 0,0-1 0,0 1 0,0 0 0,0 0 0,0 0 0,0-1 0,0 1 0,0-7 0,0-1 0,0-9 0,9 14 0,-6-16 0,7-3 0,-10-12 0,0-10 0,0 0 0,0 0 0,-8 1 0,1-1 0,0 0 0,7 0 0,-3-2 0,-4-5 0,5 5 0,-6-5 0,-1 5 0,2 2 0,-1 0 0,8 0 0,0 1 0,0-1 0,0 0 0,0 0 0,0 8 0,0-1 0,0 8 0,0-8 0,10 8 0,4-7 0,6 9 0,2-5 0,2 10 0,5 0 0,-3 2 0,11 6 0,-11 4 0,3 10 0,-2 2 0,2 5 0,-12-5 0,5 5 0,-13-5 0,6-2 0,-10 0 0,2 0 0,-5-1 0,-11-1 0,-6-6 0,-4 6 0,-3-18 0,-2 8 0,-5-1 0,2-6 0,-9 4 0,7-5 0,-7-2 0,9 0 0,-2 0 0,12 0 0,3 0 0,-1 10 0,3-7 0,5 6 0,14-9 0,5 0 0,10 0 0,9 0 0,3 8 0,7-1 0,-4-2 0,4 4 0,-5-1 0,-2 1 0,2-1 0,-7-6 0,8 5 0,-11 3 0,3-3 0,-7 3 0,-8-3 0,6-5 0,-18 8 0,8 0 0,-10-8 0,0-2 0,0-12 0</inkml:trace>
  <inkml:trace contextRef="#ctx0" brushRef="#br0" timeOffset="2306">2331 87 12287,'0'-12'0,"0"2"0,0 1 0,0 6 0,0-6 0,0 9 0,0 0 0,-10 9 0,8 3 0,-5 10 0,-3 7 0,3 0 0,-1 3 0,8-3 0,0-3 0,0 11 0,0-11 0,0 3 0,10-2 0,5 2 0,-1-5 0,8 5 0,-5-12 0,12-2 0,-2-3 0,2 2 0,2-4 0,5-10 0,3 0 0,-10 0 0,7 0 0,-7 0 0,0-7 0,-7-1 0,0-9 0,0 5 0,0-9 0</inkml:trace>
  <inkml:trace contextRef="#ctx0" brushRef="#br0" timeOffset="2749">2723 65 12287,'12'0'0,"-2"0"0,-10 0 0,2 3 0,3 4 0,2 8 0,1 2 0,1-1 0,3-1 0,3 2 0,-1 0 0,3 0 0,3-3 0,1-9 0,8 12 0,0-10 0,-2-2 0,0-2 0,2-3 0,-5-3 0,5-4 0,2-5 0,-2-10 0,1 0 0,-9 1 0,-1-1 0,-6 0 0,3 0 0,-10 0 0,8 8 0,-8-1 0,0 8 0,-7-7 0,0 9 0,-7-3 0,0 16 0,-10-3 0,2 9 0,-2 8 0,3 7 0,-5 2 0,4-2 0,5 3 0,3 4 0,-3 3 0,3-10 0,0 7 0,7-7 0,0 10 0,0-3 0,0-4 0,0-3 0,7-12 0,0-3 0,10 1 0,-4 6 0,8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1:09.149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44 0 12287,'-12'0'0,"2"0"0,3 2 0,0 6 0,-1-6 0,8 10 0,0-4 0,0-4 0,0 11 0,0-1 0,3 8 0,4 0 0,3-8 0,4 1 0,6-3 0,-6 3 0,6-3 0,1-5 0,1-5 0,0 6 0,0-6 0,-1-2 0,1-2 0,0-6 0,0 4 0,0-11 0,-3 1 0,-5-8 0,6 0 0,-15 0 0,9 0 0,-9 8 0,2-1 0,-4 8 0,-3-7 0,0 9 0,-3-5 0,-4 10 0,2 7 0,-9 1 0,1 9 0,-1-3 0,-5 13 0,4 2 0,3 2 0,-3-2 0,11-2 0,-4 9 0,-1-2 0,1 2 0,-1 3 0,1-10 0,6 0 0,-5-7 0,2 7 0,-2 0 0,4-7 0,-4-8 0,5-7 0,2 8 0,0-10 0,0 4 0,0-9 0,0 0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1:14.775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109 153 12287,'-12'0'0,"2"0"0,10 0 0,0 0 0,10 0 0,-7 10 0,6-8 0,-9 10 0,0-4 0,0-4 0,0 11 0,0-8 0,0 8 0,0-8 0,0 8 0,0-1 0,0 8 0,0 0 0,0-1 0,0-6 0,0-1 0,8 1 0,-1 7 0,10-1 0,-3 1 0,-2-2 0,3-6 0,-1 3 0,8-10 0,0 8 0,0-8 0,-1 0 0,11-7 0,-8 0 0,5 0 0,-5 0 0,-2 0 0,-10 0 0,8-9 0,-8-3 0</inkml:trace>
  <inkml:trace contextRef="#ctx0" brushRef="#br0" timeOffset="233">0 371 12287,'15'0'0,"-1"0"0,-9 0 0,7 0 0,-4 0 0,-4 0 0,11 0 0,-10 0 0,14 0 0,-7 0 0,10 0 0,-7 0 0,-1 0 0,1 0 0,6 0 0,-6 0 0,-1 0 0,1 0 0,7 0 0,-1 0 0</inkml:trace>
  <inkml:trace contextRef="#ctx0" brushRef="#br0" timeOffset="500">66 153 12287,'14'0'0,"1"0"0,-1 0 0,8 0 0,0 0 0,0-7 0,-1 0 0,1-3 0,0 3 0,0 4 0,-1-4 0,9 5 0,-1 2 0,0-8 0,-8 1 0,1 0 0,0-3 0,0-2 0</inkml:trace>
  <inkml:trace contextRef="#ctx0" brushRef="#br0" timeOffset="1131">697 88 12287,'0'22'0,"0"-1"0,0-6 0,0-1 0,0 1 0,-9 16 0,-4 1 0,-8 4 0,1-4 0,6-11 0,-6 1 0,6 0 0,2 5 0,-3-6 0,8 6 0,-7-13 0,9-1 0,-3 1 0,6-9 0,2 5 0,0-13 0,0-4 0,2-5 0,6-10 0,-3 0 0,9 0 0,-2-7 0,3 0 0,4-7 0,-4 7 0,-3-2 0,2 2 0,-7 4 0,8-4 0,-8 5 0,8 2 0,-8 3 0,7 5 0,-9-6 0,3 6 0,4 4 0,-7 0 0,9 10 0,-9 3 0,2 4 0,3 5 0,-3 10 0,3 2 0,-3 5 0,3-2 0,4 9 0,6-7 0,-6 7 0,3-7 0,-2 8 0,4-8 0,-5 7 0,6-9 0,2 2 0,-8-8 0,1-6 0,-11 4 0,16-7 0,-18 0 0,5-2 0,-14-10 0,-5-7 0,-10 0 0,1-3 0,-1 3 0,-2 4 0,-5-4 0,4 5 0,-4 2 0,-2-8 0,2 1 0,-7 0 0,6 7 0,1 0 0,8 0 0,-1 0 0,10 0 0,2 0 0</inkml:trace>
  <inkml:trace contextRef="#ctx0" brushRef="#br0" timeOffset="1797">1220 66 12287,'-12'10'0,"2"-8"0,8 8 0,-6-10 0,6 0 0,-8 10 0,10-8 0,0 8 0,0-1 0,0 3 0,0 10 0,0 0 0,0 0 0,0 0 0,0 2 0,0 5 0,0-5 0,0 5 0,0 2 0,0-2 0,8 0 0,-1-7 0,0 0 0,-7 0 0,0 0 0,0-10 0,0-3 0,0-28 0,-2 5 0,-6-16 0,6 6 0,-5 2 0,2-7 0,-2 0 0,4 0 0,-4 5 0,5-2 0,2-3 0,0 0 0,0-3 0,0 8 0,0-5 0,0 5 0,0 2 0,0 0 0,2 3 0,5 4 0,5-2 0,10 10 0,7 0 0,0 7 0,7 0 0,-7 0 0,8 2 0,-8 5 0,7 6 0,-7 8 0,0 8 0,-7 0 0,-3 3 0,-4-3 0,2-5 0,-10 5 0,0-5 0,-7-2 0,-9-7 0,-6-1 0,-4-2 0,-3 3 0,-2 2 0,-5-10 0,2 0 0,-9-7 0,7 7 0,-8 1 0,11-1 0,-3-7 0,-3 0 0,3 0 0,0 0 0,8 0 0,-1 0 0,10 0 0,2 0 0,29 0 0,-4 0 0,14 0 0,2 0 0,-2 0 0,3 7 0,-3 0 0,5 1 0,0 1 0,-3 1 0,-9 5 0,0 2 0,-1-10 0,1 7 0,0-6 0,0 9 0,0-5 0,-8 0 0,1-5 0,-11-5 0,6-2 0,-10 0 0,-10 0 0,-2 0 0</inkml:trace>
  <inkml:trace contextRef="#ctx0" brushRef="#br0" timeOffset="2155">1808 66 12287,'22'0'0,"-8"0"0,1 0 0,-11 0 0,9 0 0,-6 0 0,-5 0 0,8 0 0,-12 0 0,-6 0 0,3 7 0,-9 1 0,7 9 0,-8-3 0,8 8 0,-5 4 0,0 3 0,2-2 0,-2-3 0,0-2 0,7 7 0,-2 0 0,4 0 0,3-7 0,8 0 0,-1-1 0,10 1 0,-3 0 0,8-3 0,7-4 0,-5 2 0,5-10 0,3 0 0,-3-7 0,9 0 0,-1 0 0,-6 0 0,-2 0 0,-5 0 0,-2 0 0,0-2 0,0-5 0,0 2 0,-1-10 0,1 1 0,0-8 0</inkml:trace>
  <inkml:trace contextRef="#ctx0" brushRef="#br0" timeOffset="2624">2374 23 12287,'-15'2'0,"1"5"0,7-4 0,-8 4 0,10-5 0,-4-2 0,9 10 0,0 2 0,0 10 0,0 0 0,0-1 0,9 1 0,6 0 0,4-8 0,3 1 0,0-8 0,0 8 0,-1-10 0,1 2 0,0-5 0,0-2 0,2 0 0,5 0 0,-5 0 0,5 0 0,-5-9 0,-2-6 0,0-4 0,0-3 0,-3 0 0,-4 0 0,1 8 0,-8-1 0,6 1 0,-6-8 0,-1 10 0,-7-7 0,-3 16 0,-4-4 0,2 5 0,-9 2 0,-1 9 0,-7 6 0,1 4 0,-1 3 0,3 0 0,4-1 0,-4 8 0,4 0 0,3 8 0,-2-8 0,9 7 0,-3-7 0,6 3 0,2-3 0,0-5 0,0 5 0,0-5 0,2-5 0,6-4 0,-3-3 0,9-5 0,1-4 0,6 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6:23:56.236"/>
    </inkml:context>
    <inkml:brush xml:id="br0">
      <inkml:brushProperty name="width" value="0.11429" units="cm"/>
      <inkml:brushProperty name="height" value="0.11429" units="cm"/>
      <inkml:brushProperty name="color" value="#E04E04"/>
    </inkml:brush>
    <inkml:brush xml:id="br1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1 266 15457,'0'11'-1585,"0"1"1057,0-8 264,0 3 224,0-7 0,5-2 1,3-2-1,2-1 13,3 1 1,4 0 0,4 0-1,4-1 8,2 1 0,3-4 1,10 0-1,6 1 4,4-1 1,1 1 0,1 3 0,-1-4-85,1-1 0,-8 5 0,-4-2 0,-6 2 99,-5-1 0,-5 3 0,-6-4 0,-1 4 0,-15 10 0,-4 1 0</inkml:trace>
  <inkml:trace contextRef="#ctx0" brushRef="#br1" timeOffset="435">104 523 12287,'0'10'0,"-8"5"0,-1-13 0,-3 6 0,1-8 0,7 0 0,-2 0 0,12 0 0,5 0 0,5 0 0,8-6 0,5 0 0,3 1 0,3-3 0,1 4 0,2-5 0,2 1 0,-2 4 0,-3-3 0,-7 1 0,5 0 0,-6 6 0</inkml:trace>
  <inkml:trace contextRef="#ctx0" brushRef="#br1" timeOffset="1683">1220 180 12287,'-8'10'0,"5"-3"0,-9-7 0,6 0 0,-5 0 0,5 0 0,-5 0 0,-3 0 0,-1 0 0,-2 0 0,0 0 0,0 0 0,-1 8 0,1 3 0,-2 4 0,-4 3 0,2 1 0,-7 2 0,-1 4 0,2 1 0,3 3 0,6 7 0,1 2 0,0 2 0,7 0 0,5-5 0,3-1 0,2 0 0,13-1 0,6-4 0,6-9 0,6-6 0,1-1 0,4-7 0,2-2 0,3-2 0,-1-4 0,-6-2 0,0-4 0,1-1 0,-7-3 0,-1-5 0,-2 0 0,-4 0 0,-2 0 0,-2-1 0,-2 1 0,-3 0 0,1 0 0,-7 0 0,-2 0 0,-1-1 0,3 1 0,-4 6 0,2 1 0,-8 3 0,0 3 0,-7 10 0,7 3 0,-2 8 0,4 0 0,2 1 0,0-1 0,0 2 0,0 2 0,0 2 0,0 2 0,0-4 0,0 1 0,0-1 0,0-2 0,0-1 0,0-1 0,0 0 0,2 0 0,2 0 0,2 1 0,0-7 0,-6 0 0,0-7 0,7 4 0,3-16 0,7-1 0</inkml:trace>
  <inkml:trace contextRef="#ctx0" brushRef="#br1" timeOffset="1981">1581 231 12287,'11'10'0,"0"-4"0,-7-2 0,2 1 0,-4-1 0,-2 8 0,0 1 0,0 2 0,0 2 0,0 1 0,0-1 0,2 6 0,2 1 0,1 3 0,-1 4 0,-2 1 0,-2 1 0,0-3 0,0-1 0,0-6 0,0 3 0,2-1 0,4-4 0,-4-2 0,3-2 0,-3 0 0,-2-5 0,0-1 0,2-9 0,4-2 0,3-7 0,9-11 0</inkml:trace>
  <inkml:trace contextRef="#ctx0" brushRef="#br1" timeOffset="2516">1958 369 12287,'-5'11'0,"-1"1"0,-2-8 0,4 3 0,-1 1 0,-3-6 0,4 5 0,-1 1 0,-3 2 0,4 7 0,-2 0 0,1-4 0,5 3 0,0 3 0,0 0 0,2 0 0,1-2 0,5 0 0,2 0 0,1 0 0,6 1 0,0-1 0,1 0 0,1-2 0,2-1 0,3-5 0,3-1 0,-4-3 0,4-5 0,-1 0 0,1 0 0,0-1 0,3-5 0,-1-6 0,2-3 0,-7-2 0,-1 0 0,-4 0 0,-2-1 0,1-4 0,-3-1 0,-2 0 0,-1-2 0,-8 6 0,1-6 0,-3 2 0,-2 0 0,0-2 0,-2 4 0,-2-1 0,-1 1 0,-9 2 0,1 1 0,-6-1 0,-4-4 0,0 10 0,4-4 0,-2 2 0,-2-1 0,-2 5 0,4 1 0,-2 1 0,3-1 0,-5 6 0,2-1 0,0 3 0,-2 2 0,4 0 0,-6 2 0,3 3 0,3 7 0,2 3 0,1 4 0,1 2 0,0 2 0,0 6 0,2-4 0,3 1 0,6 5 0,-1-1 0,1 1 0,2-3 0,2 3 0,10-4 0,3 1 0,5 3 0,16-6 0,4-1 0</inkml:trace>
  <inkml:trace contextRef="#ctx0" brushRef="#br1" timeOffset="3531">2662 180 12287,'-9'0'0,"1"2"0,8 4 0,0 5 0,0 4 0,0 4 0,0 4 0,0 6 0,0 3 0,2 3 0,2-1 0,2 0 0,-2 1 0,3-1 0,1 0 0,-1-1 0,1-5 0,0 3 0,-5-8 0,3-2 0,2-4 0,-2-5 0,-6-7 0,0-10 0,0-5 0,-8-7 0,2 0 0,0-1 0,-5 1 0,5 0 0,1-2 0,-3-4 0,6 4 0,-4-6 0,4 2 0,2 0 0,-5-1 0,-1 3 0,2-2 0,2 2 0,2 0 0,0 0 0,0-2 0,0 0 0,0 6 0,0 0 0,0-1 0,0 7 0,0 0 0,6 5 0,2-4 0,1 3 0,3 1 0,5 8 0,0 2 0,0 1 0,0 9 0,0-3 0,1 4 0,-1 3 0,2 1 0,2 2 0,2 4 0,-2 1 0,4 1 0,-3 2 0,7 3 0,-6-3 0,2 1 0,-2-1 0,-4 1 0,4-7 0,-4 0 0,-2-6 0,-2 0 0,-3 1 0,1-7 0,-5-1 0,1-3 0,-5-3 0,2-10 0,-4-5 0,-2-4 0,0-4 0,0-4 0,0-4 0,0 0 0,0-11 0,0 4 0,0-3 0,0 1 0,0 2 0,0-2 0,0-3 0,0-1 0,0 2 0,-2 8 0,-2 3 0,-2 2 0,0-3 0,6 5 0,0 2 0,0 2 0,0 7 0,-1 3 0,-5 1 0,4-5 0,-6 18 0,8-3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1:20.007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0 261 12287,'10'13'0,"-8"-4"0,8-9 0,-10 0 0,0 0 0,10 0 0,-8 0 0,8 0 0,-10 0 0,0 0 0,10 0 0,-8 10 0,5 4 0,-4 6 0,-3 2 0,7 7 0,0 0 0,0 9 0,-7-1 0,8-4 0,-1 4 0,0-3 0,-7 2 0,3 3 0,4-10 0,-5 0 0,8-15 0,-10 1 0,0-1 0,0-2 0,0-2 0,0-29 0,0 11 0,0-13 0,0 4 0,0-5 0,-7 0 0,-1 0 0,1 1 0,7-1 0,0 0 0,0 0 0,0 1 0,0-1 0,0 0 0,0 0 0,0 0 0,0 1 0,0-1 0,0 0 0,0 0 0,0 1 0,7-1 0,1 0 0,9 7 0,-3 1 0,-2 9 0,3-2 0,-1 4 0,8 3 0,0 0 0,0 0 0,-1 8 0,1-1 0,0 17 0,0-2 0,0 7 0,-1 0 0,-1-2 0,-6 9 0,6 0 0,-6 8 0,-4-8 0,-3 0 0,3-7 0,-3 8 0,0-11 0,-7 3 0,0-5 0,0-9 0,0 0 0,0-11 0,0 6 0,0-20 0,0-4 0,0-6 0,0-1 0,0-1 0,0 0 0,-7-7 0,0 0 0,-1 0 0,8 7 0,0 1 0,0-1 0,0 0 0,0 0 0,0 0 0,0 1 0,3 1 0,4 6 0,-4-6 0,16 11 0,-5-6 0,-2 6 0,3 9 0,0 0 0,6 9 0,1 6 0,0 4 0,0 3 0,-8 7 0,1 0 0,-1 10 0,6-13 0,-4 8 0,-1-2 0,-3-3 0,3-8 0,4 11 0,-14-8 0,9 5 0,-9-12 0,2-2 0,-4-11 0,7 16 0,2-8 0</inkml:trace>
  <inkml:trace contextRef="#ctx0" brushRef="#br0" timeOffset="341">828 632 12287,'12'9'0,"7"-6"0,-16 6 0,14 1 0,-10 5 0,10-6 0,-3-1 0,-2 1 0,3-2 0,-1 10 0,8-12 0,0 10 0,0-10 0,0 2 0,-1-5 0,1-2 0,0 0 0,0 0 0,-1-7 0,1 0 0,0-10 0,-3 5 0,-2-10 0,-2 0 0,-10-2 0,2-5 0,-5 5 0,-2-5 0,0 2 0,0-2 0,-9 5 0,-6-5 0,-4 5 0,-3 2 0,0 7 0,0 1 0,-7 9 0,0-2 0,-7 4 0,7 3 0,-10 0 0,15 10 0,-5 4 0,5 6 0,2 2 0,0-1 0,8 1 0,-1 0 0,11 7 0,-4 0 0,6 0 0,2-7 0,10 0 0,4-1 0,8 1 0,7 0 0,5-10 0,9 7 0,1-7 0</inkml:trace>
  <inkml:trace contextRef="#ctx0" brushRef="#br0" timeOffset="634">1438 196 12287,'-22'0'0,"10"10"0,2-8 0,10 18 0,0-6 0,0 5 0,0 6 0,0 4 0,0-5 0,0 5 0,0 5 0,0 2 0,7-2 0,1 2 0,6-7 0,-7 8 0,8-4 0,-8 4 0,8-6 0,-8-9 0,10 0 0,-12-1 0,9 1 0,-9-10 0,14-2 0,-7-10 0</inkml:trace>
  <inkml:trace contextRef="#ctx0" brushRef="#br0" timeOffset="1067">1133 436 12287,'12'0'0,"7"-8"0,-4 1 0,4-7 0,3 6 0,9-6 0,6 7 0,4-8 0,2 8 0,3-8 0,5 8 0,-5 0 0,5 7 0,-5 0 0,-3 0 0,-9 9 0,5 4 0,-10 11 0,-2 5 0,-6-3 0,-6 11 0,4-8 0,-4 7 0,-3-2 0,2 2 0,-2-4 0,3-11 0,4-1 0,-4-6 0,4-4 0,3-12 0,0-6 0,-8-4 0,1-10 0,-1 1 0,-2-8 0,-4 0 0,-6 2 0,-2-5 0,0 3 0,-2 0 0,-6 8 0,-4-1 0,-9 0 0,-1 3 0,0 4 0,-7 6 0,0 9 0,-3 0 0,3 0 0,5 2 0,-5 5 0,5 5 0,2 10 0,0 0 0,8 0 0,2-1 0,2 1 0,3 0 0,7 0 0,0 2 0,0 5 0,10-12 0,4 5 0,15 4 0,5 8 0</inkml:trace>
  <inkml:trace contextRef="#ctx0" brushRef="#br0" timeOffset="1401">2287 349 12287,'0'14'0,"0"1"0,-10-1 0,8 8 0,-8 0 0,10-1 0,0 1 0,0 0 0,0-5 0,0 5 0,7-5 0,1 12 0,9-5 0,-15-2 0,8-1 0,-1 1 0,-6-7 0,4-1 0,5 1 0,-9-3 0,6-3 0,-9-9 0,-2-9 0,-5-6 0,2-4 0,-10-3 0,3 0 0,-2 1 0,1-8 0,6 0 0,5 0 0,-6 7 0,-1-7 0,2 0 0,-1 0 0,8 7 0,3 0 0,4 0 0,7 1 0,6 1 0,2 6 0,-1-3 0,1 9 0,7 1 0,0 7 0,0 0 0,12-9 0,5-4 0</inkml:trace>
  <inkml:trace contextRef="#ctx0" brushRef="#br0" timeOffset="2334">2897 283 12287,'0'12'0,"-3"-2"0,-4-10 0,4 0 0,-9 0 0,5 0 0,-5 0 0,-10 7 0,0 0 0,8 10 0,-1-2 0,1-1 0,-8 8 0,8-5 0,-1 12 0,3 3 0,-2-3 0,1 7 0,6-7 0,5 2 0,-6-1 0,6-6 0,12 5 0,4-12 0,6-3 0,1-9 0,1 2 0,7-4 0,0-3 0,3 0 0,-3 0 0,-5-3 0,5-4 0,-5-5 0,-2-10 0,0 5 0,-1-5 0,-6 13 0,0-13 0,-3 5 0,2-5 0,5 1 0,-16-1 0,7 2 0,-1 6 0,-6-6 0,9 11 0,-5-6 0,-5-4 0,8 14 0,-10-9 0,0 9 0,-2-5 0,-6 10 0,6 0 0,-10 0 0,5 0 0,4 0 0,-16 10 0,16 2 0,-4 10 0,5-1 0,2 1 0,0 0 0,2 0 0,5 0 0,-2-8 0,10 1 0,-1-1 0,11-2 0,4-5 0,-5-4 0,10-3 0,-8-3 0,3-4 0,8-3 0,-8-4 0,0-5 0,-8 4 0,1-4 0,0-3 0,-7 0 0,-1 0 0,-9 1 0,5-1 0,-10 10 0,0 2 0,0 27 0,0 5 0,0 2 0,7 3 0,0 2 0,3-3 0,-3 11 0,-2-1 0,9 7 0,-9-1 0,2-6 0,-4 5 0,-3-5 0,0 3 0,0-3 0,-10-2 0,-4-5 0,-6-5 0,-1 5 0,-11-14 0,1 2 0,-8-10 0,3-2 0,7-3 0,-8-2 0,11 0 0,-3 0 0,4-2 0,4-5 0,6 2 0,1-10 0,9 1 0,-2-8 0,4 0 0,13-9 0,2-3 0</inkml:trace>
  <inkml:trace contextRef="#ctx0" brushRef="#br0" timeOffset="2883">3942 327 12287,'0'-12'0,"0"2"0,-10 10 0,-4 0 0,-6 2 0,-1 6 0,-1-4 0,0 11 0,0 0 0,0 9 0,1 2 0,-1 3 0,7 8 0,1-8 0,9 7 0,-2-7 0,7 7 0,7-7 0,8 5 0,14-12 0,4 2 0,11-17 0,0 1 0,-1-8 0,1 0 0,2-3 0,2-4 0,3-7 0,0-16 0,-10 4 0,-5-10 0,-7-3 0,3 5 0,-3-2 0,-8-1 0,-6-6 0,-3 2 0,2 4 0,-4-1 0,-10 9 0,0-3 0,0 3 0,-2 12 0,-6-5 0,4 13 0,-11-6 0,8 10 0,-8-2 0,1 5 0,2 4 0,2 3 0,0 2 0,8 13 0,-5 1 0,-3 1 0,3 7 0,0-2 0,7 2 0,0 2 0,0 6 0,0 1 0,0-9 0,7 8 0,0-8 0,8 2 0,-8-2 0,7-5 0,-6 5 0,9-4 0,-5-11 0,9 1 0,-6-11 0,-1 4 0,1-16 0,7-4 0</inkml:trace>
  <inkml:trace contextRef="#ctx0" brushRef="#br0" timeOffset="3207">4552 457 12287,'14'0'0,"1"0"0,-11 0 0,9 0 0,-6 0 0,7 0 0,-2 0 0,3 0 0,-8 0 0,8 0 0,-1 0 0,8 0 0,0 0 0,7-2 0,0-5 0,0 4 0,-7-4 0,-3 2 0,-4-2 0,4 5 0,-5-6 0,6-4 0,-1 7 0,-2-7 0,-2 3 0,-11-8 0,4 2 0,-6 5 0,-2-9 0,-2 9 0,-6-4 0,-4 4 0,-9 10 0,-1 0 0,0 0 0,-7 0 0,0 0 0,-10 0 0,3 0 0,4 10 0,-6-5 0,6 9 0,-2 3 0,8 3 0,-3 1 0,12 1 0,2 0 0,10 7 0,-2 0 0,10 7 0,11-7 0,6 0 0,23-7 0,-2 0 0,17 0 0,-7-8 0,7 1 0,-9-11 0,1 4 0,6-6 0,-10-4 0,2-3 0,-9-2 0,2-10 0,-7 5 0</inkml:trace>
  <inkml:trace contextRef="#ctx0" brushRef="#br0" timeOffset="4357">6032 414 12287,'-12'12'0,"3"-2"0,9-1 0,0 3 0,0 10 0,9 0 0,6 0 0,14 0 0,-5-10 0,5-5 0,3 3 0,-3-3 0,9 0 0,-1-7 0,-4 0 0,4 0 0,-11 0 0,3 0 0,3-7 0,-3 0 0,-2-10 0,-13 2 0,3-4 0,-10-3 0,3 0 0,-3 0 0,-4 1 0,4-1 0,-7 0 0,-7 0 0,-6 1 0,-8-1 0,-1 2 0,0 6 0,0-5 0,1 4 0,-8 5 0,0 3 0,-8-3 0,8 3 0,-7 0 0,7 7 0,-7 0 0,7 0 0,-8 2 0,8 6 0,-7 4 0,7 9 0,-3 1 0,3 0 0,5 0 0,-5 0 0,15 7 0,6 0 0,6 2 0,2-2 0,2-2 0,6 9 0,6-9 0,15 2 0,7-5 0,15-2 0,-5-10 0,5-5 0,2-5 0,-2-2 0,0 0 0,-8 0 0,1-9 0,-3-6 0,-5-4 0,-6-5 0,-6-3 0,-3-2 0,1-10 0,-2 5 0,-6-2 0,-7 2 0,-4 0 0,-3 0 0,-3 1 0,-4-4 0,-5-1 0,-10 9 0,8 0 0,-1 7 0,1 0 0,-8 0 0,7 8 0,1-1 0,9 10 0,-14-4 0,16 9 0,-6 9 0,9 6 0,0 4 0,0 3 0,2 0 0,5 0 0,-2 7 0,10 0 0,-8 7 0,7-7 0,-6 2 0,6-2 0,-9-2 0,2 9 0,3-7 0,-3 8 0,8-11 0,-8 3 0,8-4 0,-8-4 0,10 1 0,4 0 0,13 0 0</inkml:trace>
  <inkml:trace contextRef="#ctx0" brushRef="#br0" timeOffset="4992">6729 392 12287,'12'10'0,"8"-8"0,-6 5 0,-2-4 0,3-3 0,-8 0 0,8 0 0,-1 0 0,8 0 0,0 0 0,-1 0 0,1 0 0,0 0 0,0 0 0,0 0 0,-1 0 0,1 0 0,0 0 0,0 0 0,-1 0 0,1-10 0,0 0 0,0-4 0,0-5 0,-10 7 0,7-10 0,-17 0 0,-2 3 0,-14 4 0,-5-2 0,-3 10 0,0-3 0,0 3 0,-7 5 0,0-6 0,0 6 0,7 2 0,-7 0 0,0 0 0,-2 7 0,2 0 0,5 10 0,-5-2 0,4 2 0,4-3 0,1 8 0,6 0 0,-3 0 0,9 7 0,1-3 0,7 3 0,3-5 0,4 6 0,7 1 0,15-2 0,5 0 0,10-7 0,-1-3 0,1-4 0,2-6 0,5-9 0,2 0 0,5 0 0,-2-2 0,-5-5 0,-5-13 0,4-9 0,-4-2 0,-2 2 0,-8 2 0,0-9 0,-11 7 0,-4-7 0,6-1 0,-12-6 0,-1 6 0,-14 1 0,0 7 0,0-7 0,0 2 0,0-2 0,0 4 0,0 10 0,-10 8 0,-4-1 0,4 11 0,-9-6 0,7 10 0,-3 7 0,1 0 0,9 10 0,-2-2 0,2 4 0,-2 3 0,4 0 0,-4 0 0,4 7 0,3 0 0,3 2 0,4-2 0,-2-5 0,9 5 0,-1 3 0,1-3 0,5 0 0,-4-7 0,2-1 0,-3 1 0,6-2 0,-6-6 0,3 5 0,0-6 0,-2-1 0,2-5 0,-8-5 0,11 8 0,-8 2 0</inkml:trace>
  <inkml:trace contextRef="#ctx0" brushRef="#br0" timeOffset="5331">7970 305 12287,'0'22'0,"0"-8"0,0 1 0,0 2 0,0 2 0,0 3 0,0 0 0,3-3 0,4-5 0,-4 6 0,4-6 0,3-2 0,-3 3 0,10 0 0,-5-3 0,10-3 0</inkml:trace>
  <inkml:trace contextRef="#ctx0" brushRef="#br0" timeOffset="5489">7970 65 12287,'-21'-7'0,"-1"0"0,0-8 0,0 8 0,10-10 0,-7 15 0,17-8 0,-6 10 0,16 0 0,-4 0 0,11 0 0,-1 10 0,8 2 0</inkml:trace>
  <inkml:trace contextRef="#ctx0" brushRef="#br0" timeOffset="6615">8319 196 12287,'0'12'0,"0"-2"0,0-10 0,0 0 0,0 10 0,0-8 0,0 17 0,0-7 0,2 10 0,6 0 0,-4 7 0,11 0 0,-3 0 0,3-7 0,4 0 0,-5-1 0,6 1 0,2 0 0,-8-10 0,1-5 0,-1 3 0,8-3 0,0 1 0,-1-8 0,-6-10 0,-1-5 0,-6-6 0,6-9 0,-9 6 0,2-5 0,-4-2 0,-3 2 0,0-3 0,0 3 0,-3 5 0,-4-5 0,2 5 0,-9 2 0,6 8 0,-6-1 0,7 10 0,-8-2 0,10 5 0,-7 2 0,5 0 0,5 0 0,-8 2 0,10 5 0,10 3 0,4 4 0,5 6 0,3-6 0,0-4 0,0 7 0,0-7 0,-1 2 0,8-5 0,0 7 0,8-9 0,-8 3 0,2-6 0,-2-2 0,-2 0 0,9 0 0,-9 0 0,2-2 0,-5-6 0,-2 6 0,0-15 0,-1 10 0,-6-10 0,-1 2 0,-9 3 0,2-2 0,-2 6 0,3-6 0,-6 7 0,5-8 0,-7 10 0,-7-2 0,2-3 0,-9 3 0,6 0 0,-6 7 0,7 0 0,-8 0 0,8 0 0,-8 0 0,1 0 0,-8 0 0,0 0 0,0 0 0,8 0 0,-1 0 0,8 0 0,-7 0 0,6 2 0,-6 5 0,7-4 0,-8 4 0,8 3 0,-8-3 0,8 8 0,-7-8 0,9 10 0,-7-5 0,4 10 0,6-1 0,-5 1 0,4 0 0,3 0 0,3 0 0,4-1 0,-2-1 0,9-6 0,3 3 0,12-10 0,-5 1 0,5-8 0,3 2 0,-3 5 0,7-4 0,-7 4 0,8-5 0,-8-2 0,2 0 0,-2 0 0,-5 8 0,5-1 0,-4 7 0,-4-6 0,1 1 0,0-1 0,-3-4 0,-4 11 0,4-8 0,-4 8 0,-3-10 0,2 2 0,-9-2 0,2 2 0,-2-5 0,2 6 0,-4-6 0,7-4 0,-10-6 0,0 4 0,0-11 0,0 1 0,0-8 0,0 0 0,0 0 0,-8 0 0,1 1 0,-3-1 0,5 0 0,-2 0 0,0 1 0,0-1 0,-1 0 0,-6 0 0,7 0 0,-3 1 0,5-1 0,-2 0 0,2 0 0,12 10 0,5-5 0,10 10 0,7 0 0,0 7 0,8 0 0,-8 0 0,9 0 0,-1 0 0,4 0 0,2 0 0,-9 7 0,-5 0 0,5 10 0,0-5 0</inkml:trace>
  <inkml:trace contextRef="#ctx0" brushRef="#br0" timeOffset="7348">9734 218 12287,'0'14'0,"0"1"0,0-1 0,0 1 0,0-1 0,10-9 0,2 5 0,10-10 0,0 7 0,-1 0 0,1 1 0,0-8 0,2 0 0,5 0 0,-2 0 0,9 0 0,-7-8 0,8 1 0,-11-2 0,3 1 0,-5 3 0,-2-9 0,0 7 0,0-8 0,-3 8 0,-4-8 0,-3 8 0,-5-7 0,-5-1 0,8-7 0,-10 1 0,-10-1 0,5 10 0,-7 2 0,3 0 0,-8 8 0,5-8 0,-10 10 0,7-7 0,1 0 0,7-1 0,-8 8 0,8 0 0,-8 0 0,1 0 0,-1 0 0,1 0 0,7 0 0,-8 0 0,8 0 0,-8 0 0,8 0 0,-8 0 0,8 0 0,-7 0 0,6 8 0,-6-1 0,7 3 0,-8-3 0,1-5 0,-8 15 0,0-10 0,8 10 0,-1-2 0,3-3 0,-3 3 0,-2-1 0,10 8 0,-10 0 0,15-1 0,-5 1 0,4 0 0,3 7 0,0 0 0,3 0 0,4-7 0,5 0 0,10-1 0,7-1 0,0-6 0,9 3 0,-1-10 0,4 1 0,2-8 0,1 0 0,0 0 0,-1 0 0,1 0 0,-1-3 0,1-4 0,-1-5 0,1-10 0,-8 3 0,0 4 0,-9-4 0,2 4 0,-5-2 0,-2 3 0,0-3 0,0 10 0,-10-10 0,5 12 0,-10-10 0,0 11 0,-7-6 0,-2 12 0,-5 6 0,4-4 0,-4 11 0,4 0 0,3 6 0,0 1 0,0 0 0,3 0 0,4-1 0,-4 1 0,13 0 0,-8 0 0,9-8 0,-3 1 0,-4-13 0,-3-2 0,-4-9 0,-3-13 0,-3 0 0,-4 0 0,2-7 0,-9 0 0,1-2 0,-1 2 0,-3 4 0,10-4 0,-1 5 0,8 2 0,0 1 0,0-1 0,5 7 0,10 1 0,2 2 0,19-3 0,10-2 0,12 10 0,5-8 0,2 8 0,8 0 0,-1 7 0,1 0 0,2 10 0,3 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2:33.234"/>
    </inkml:context>
    <inkml:brush xml:id="br0">
      <inkml:brushProperty name="width" value="0.11429" units="cm"/>
      <inkml:brushProperty name="height" value="0.11429" units="cm"/>
      <inkml:brushProperty name="color" value="#E04E04"/>
    </inkml:brush>
  </inkml:definitions>
  <inkml:trace contextRef="#ctx0" brushRef="#br0">1241 0 13085,'12'0'-105,"-2"0"45,-10 0 7,0 0 1,10 0-3,-8 0-4,8 0 7,-10 0-47,0 0 25,10 0 10,-8 0 11,8 0 14,-10 0 14,0 0 17,9 0 8,-6 0 0,6 0 0,-9 0 0,0 0 0,-9 0 0,6 2 0,-4 6 0,2-6 0,-2 5 0,5-4 0,-18-3 0,8 9 0,-10-6 0,8 9 0,-1-5 0,8-4 0,-7 4 0,9 5 0,-12-7 0,9 9 0,-6-6 0,7 6 0,-3-7 0,3 8 0,2-8 0,-10 8 0,11-1 0,-9 8 0,6 0 0,5-8 0,-5 1 0,-3-1 0,3 8 0,-1 0 0,8 0 0,-2-5 0,-5 4 0,4-11 0,-4 12 0,5-5 0,2 5 0,0 2 0,0 5 0,-8-5 0,1 5 0,0-5 0,7-2 0,0 0 0,0 0 0,0-1 0,0 1 0,0 0 0,0 0 0,-7 2 0,-1 5 0,1-5 0,7 5 0,0-5 0,0-2 0,0 0 0,0 0 0,0-1 0,0 1 0,-7 0 0,-1 0 0,1 2 0,7 5 0,0-5 0,0 5 0,0-2 0,0 2 0,0-5 0,0 5 0,0-5 0,0-2 0,0 7 0,0 0 0,0 3 0,0-3 0,0-5 0,0 5 0,0-5 0,0-2 0,-7 2 0,0 5 0,-1-5 0,8 5 0,0-2 0,0 2 0,0-5 0,0 5 0,0 3 0,0-3 0,0 0 0,0-8 0,0 8 0,0 1 0,0-1 0,0-8 0,0 8 0,0 0 0,-2 0 0,-5-7 0,4 7 0,-4 0 0,5 0 0,2-7 0,0 7 0,0 0 0,0 7 0,0-7 0,0 1 0,0-9 0,0 8 0,0 0 0,0 8 0,0-8 0,0 0 0,0-7 0,0 7 0,0 0 0,2 7 0,5-7 0,-4 0 0,4-7 0,-5 7 0,-2 0 0,0 2 0,0-2 0,0-5 0,0 6 0,0 1 0,0-2 0,3 2 0,4-1 0,-4-6 0,4 5 0,-5-3 0,-2 3 0,0-4 0,0 4 0,0 2 0,0-2 0,0 0 0,0-7 0,0 7 0,0 0 0,0 0 0,0-7 0,0 7 0,0 0 0,0 0 0,0-7 0,0-1 0,0 1 0,7 7 0,1 0 0,-1 0 0,-7-7 0,0 0 0,0 0 0,0-1 0,0 1 0,0 0 0,0 0 0,0 0 0,0-1 0,0 11 0,0-1 0,0 6 0,0-6 0,0-9 0,0 0 0,0-1 0,0 1 0,0 0 0,0 0 0,0-1 0,0 1 0,0 0 0,0 0 0,0 0 0,0-1 0,0 1 0,0 2 0,0 5 0,0-4 0,0 4 0,0-5 0,0-2 0,0-8 0,0 1 0,-7-1 0,-1 8 0,-1-8 0,2 1 0,4-8 0,-4 8 0,-3-8 0,3 7 0,-8-6 0,8 6 0,-10-9 0,12 12 0,-9-10 0,9 1 0,-5 1 0,1-6 0,6 6 0,-6-9 0,9 0 0,0 0 0,2-7 0,5 0 0,-4 0 0,6 7 0,-9 0 0,3 0 0,4 0 0,-5-10 0,8 7 0,-7-6 0,4 9 0,-5 0 0,8 0 0,0 0 0,-8 0 0,17 0 0,-16 9 0,14-4 0,-10 10 0,3-8 0,-3 8 0,-5-8 0,6 7 0,1-6 0,-1 6 0,-1 1 0,0 6 0,0 1 0,3-2 0,-3-6 0,-4 5 0,4-4 0,-5 4 0,-2 3 0,8-7 0,-1-1 0,0 1 0,-7 6 0,0 1 0,0 0 0,7 0 0,1-1 0,-1 1 0,-7 0 0,0 0 0,0 0 0,0-1 0,0 1 0,0 0 0,0 0 0,7 7 0,0 0 0,1 7 0,-8-7 0,0 3 0,0-3 0,0-5 0,0 5 0,0-5 0,0-2 0,7 0 0,0-1 0,0 1 0,-7 0 0,0 0 0,0-1 0,0 1 0,0 0 0,0 0 0,0 0 0,0-1 0,0 1 0,0 0 0,0 0 0,0-1 0,0 1 0,0 0 0,0 0 0,0 0 0,0 2 0,0 5 0,0-5 0,0 5 0,0-5 0,0-2 0,0 0 0,0 0 0,0 7 0,0 0 0,0 0 0,0-8 0,-7 4 0,0 4 0,0-5 0,7 5 0,0-5 0,0-2 0,0 7 0,0 0 0,0 2 0,0-2 0,-3-4 0,-4 4 0,5-5 0,-6-2 0,6-1 0,2 1 0,0 0 0,0 0 0,0 7 0,0 0 0,0-7 0,0-8 0,0 1 0,0 6 0,0 8 0,0 0 0,0 0 0,0-7 0,0 0 0,0 0 0,0 0 0,0-1 0,0 4 0,0 4 0,-7-5 0,-1 5 0,1-5 0,7-2 0,0 7 0,0 0 0,-7 10 0,0-3 0,-3 5 0,3 3 0,4-1 0,-4 1 0,-3-8 0,3 0 0,0-2 0,7 2 0,-7 3 0,-1-10 0,1 7 0,7-7 0,0 10 0,0-3 0,0-4 0,0-3 0,0 2 0,0-2 0,0 8 0,0-8 0,0 7 0,0-7 0,0 3 0,0-3 0,0-3 0,0 11 0,0-11 0,0 3 0,0-2 0,0 2 0,0-5 0,0 5 0,0-2 0,0 2 0,0-5 0,0 5 0,0-5 0,0-2 0,0 0 0,0-1 0,0 1 0,0 0 0,0 0 0,0 0 0,0-1 0,0 1 0,0 0 0,0 0 0,0-1 0,0 1 0,0 0 0,0 0 0,0 0 0,0-1 0,0-6 0,0-1 0,0 1 0,0 7 0,0 2 0,0 5 0,0-5 0,0 5 0,0-2 0,0 2 0,0-5 0,0 5 0,0-5 0,0-2 0,0 0 0,0 0 0,0-1 0,0 1 0,0 0 0,0 0 0,0-1 0,0-6 0,0-1 0,0-9 0,0 15 0,0-18 0,7 10 0,1-5 0,-1-4 0,-7 9 0,0-5 0,9-4 0,4 16 0,8-17 0,1 18 0,0-18 0,0 5 0,-1 3 0,1-3 0,0 1 0,0-8 0,0 0 0,-1 0 0,11 0 0,-8 9 0,7 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2:38.834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305 240 12287,'12'0'0,"8"0"0,-18 0 0,8 0 0,-1 0 0,-6 0 0,6 0 0,-9 0 0,0 0 0,-9 0 0,-3 0 0,-10 10 0,0-8 0,0 5 0,1-2 0,-1 2 0,0-2 0,0 10 0,0-3 0,1 2 0,-1 6 0,0-6 0,0 6 0,1 1 0,1 1 0,6 0 0,-3 0 0,9-1 0,1 1 0,7 0 0,0 0 0,0 0 0,12-1 0,10 1 0,2-7 0,13-1 0,-8-2 0,7 3 0,-7-6 0,7-9 0,-7 0 0,8 0 0,-4 0 0,4 0 0,-6 0 0,-9 0 0,0 0 0,-1 0 0,1 0 0,-10 0 0,-12-9 0,-12-3 0</inkml:trace>
  <inkml:trace contextRef="#ctx0" brushRef="#br0" timeOffset="483">675 436 12287,'-2'-12'0,"-5"5"0,4 4 0,-7 3 0,10 0 0,0 0 0,0 10 0,0 2 0,0 10 0,0-1 0,10 1 0,5 0 0,4 0 0,3 0 0,0-1 0,-1 1 0,8 0 0,0 0 0,10-1 0,-3 1 0,6-10 0,1-4 0,1-6 0,-1-2 0,1 0 0,-1 0 0,-6-2 0,-1-6 0,-9-4 0,2-10 0,-8 1 0,-6-1 0,-5-7 0,-10 0 0,0-3 0,0 3 0,0 5 0,0-5 0,-10-2 0,-5 2 0,-11 0 0,-3 7 0,-3 0 0,3 0 0,3 3 0,-11 4 0,3-2 0,-2 10 0,-3-2 0,10 1 0,-2 6 0,2-5 0,5 4 0,-5 3 0,4 7 0,4 1 0,-1 9 0,0-3 0,3 13 0,4 2 0,-2 2 0,10-2 0,0-2 0,7 9 0,9 0 0,4 8 0</inkml:trace>
  <inkml:trace contextRef="#ctx0" brushRef="#br0" timeOffset="1110">1960 283 12287,'-12'0'0,"2"0"0,10-2 0,0-5 0,-2 4 0,-5-4 0,4 5 0,-6 2 0,6 0 0,-4 0 0,4 0 0,-9 0 0,5 0 0,5-3 0,-6-4 0,-4 5 0,7-8 0,-9 10 0,7 0 0,-8 0 0,8 0 0,-8 0 0,11-10 0,-16 8 0,8-8 0,-2 3 0,-1 0 0,8-1 0,-8 8 0,10 0 0,-14 0 0,14 0 0,-9 0 0,9 10 0,-2 5 0,7-3 0,7 2 0,5 1 0,10 6 0,7 9 0,0-1 0,10 0 0,-3-8 0,5 4 0,3 4 0,-11-5 0,-4 5 0,-4-5 0,-4-2 0,-1 0 0,-6-1 0,-4 1 0,-20-3 0,-4-4 0,-13 2 0,-2-10 0,-7 0 0,7-7 0,-10 0 0,3 0 0,-3 0 0,3 0 0,-5 0 0,16 0 0,-4 0 0,15-2 0,7-5 0,4 4 0,23-16 0,4 7 0</inkml:trace>
  <inkml:trace contextRef="#ctx0" brushRef="#br0" timeOffset="1374">2352 109 12287,'15'0'0,"-1"0"0,-9 3 0,2 4 0,-4-5 0,-3 18 0,0-6 0,0 6 0,0 1 0,0 1 0,0 0 0,0 7 0,0 0 0,0 10 0,0-3 0,0-2 0,0 2 0,0-2 0,0 2 0,0-4 0,0-10 0,0-1 0,0 1 0,0 0 0,0-8 0,0 1 0,0-10 0,0 4 0,0-9 0</inkml:trace>
  <inkml:trace contextRef="#ctx0" brushRef="#br0" timeOffset="1574">2134 349 12287,'3'-12'0,"4"4"0,-2-1 0,9 2 0,1-1 0,7 8 0,2-7 0,5 0 0,5-1 0,9 8 0,1 0 0,-1 0 0,1 0 0,-1 0 0,1 0 0,0 0 0,-1 0 0,1 0 0,-1 0 0,1 0 0</inkml:trace>
  <inkml:trace contextRef="#ctx0" brushRef="#br0" timeOffset="2184">3354 371 12287,'0'12'0,"0"7"0,2-14 0,5 9 0,-4-6 0,4 6 0,-4 1 0,4 6 0,0 1 0,10 0 0,-2 0 0,4 0 0,3-1 0,-1-6 0,1-1 0,2-2 0,5 3 0,-2 2 0,9-10 0,-7 0 0,8-7 0,-11 0 0,3 0 0,3-2 0,-3-5 0,-3-5 0,-11-10 0,2-7 0,-10 0 0,0-3 0,-7 3 0,0 5 0,0-5 0,-9-2 0,-6 2 0,-4 0 0,-3 7 0,-9 2 0,-6 6 0,3-5 0,-2 4 0,0 5 0,-8 3 0,1 5 0,-1 2 0,8 0 0,0 0 0,-1 2 0,-6 5 0,9 5 0,5 10 0,5 2 0,2 5 0,7-2 0,1 9 0,9-7 0,-2 8 0,14-8 0,8 7 0,14 0 0,4 8 0</inkml:trace>
  <inkml:trace contextRef="#ctx0" brushRef="#br0" timeOffset="2474">4138 305 12287,'0'-12'0,"0"2"0,0 10 0,0 0 0,0 10 0,0 2 0,0 10 0,0 2 0,0 5 0,0-5 0,0 6 0,0-4 0,0 3 0,0-5 0,0 5 0,7-4 0,0-4 0,0 1 0,-7 0 0,8-8 0,-1 1 0,10-10 0,-5 4 0</inkml:trace>
  <inkml:trace contextRef="#ctx0" brushRef="#br0" timeOffset="2690">4051 283 12287,'21'-2'0,"1"-5"0,-7 4 0,-1-4 0,1 5 0,6 2 0,4-8 0,4 1 0,-3 0 0,11 7 0,-8 0 0,7 0 0,0 0 0,8 0 0,-8 0 0,0 0 0,-9 0 0,2 0 0,-5 0 0,-2 0 0,0 0 0,0 10 0,-1 2 0</inkml:trace>
  <inkml:trace contextRef="#ctx0" brushRef="#br0" timeOffset="2852">4203 436 12287,'0'12'0,"0"-2"0,0-8 0,0 5 0,10-4 0,2 6 0,10-9 0,2 0 0,5 0 0,-3 0 0,11 0 0,-1 0 0,8 0 0,-1 10 0,1-7 0,-1 6 0</inkml:trace>
  <inkml:trace contextRef="#ctx0" brushRef="#br0" timeOffset="3521">5423 0 12287,'0'12'0,"2"-2"0,5-10 0,-4 3 0,4 4 0,-5-2 0,-2 9 0,8 1 0,-1 7 0,0-1 0,-7 1 0,7 10 0,1 4 0,6 5 0,-7 2 0,3 1 0,-3 0 0,-2-1 0,10 1 0,-11-8 0,4 0 0,1-9 0,-1 2 0,-3-5 0,-3-2 0,-2 0 0,10-10 0,-8 7 0,8-7 0</inkml:trace>
  <inkml:trace contextRef="#ctx0" brushRef="#br0" timeOffset="3741">5771 240 12287,'0'22'0,"7"7"0,0 0 0,3 7 0,-3-7 0,-2 7 0,10-7 0,-8 8 0,8-8 0,-11 0 0,16 2 0,-8 3 0</inkml:trace>
  <inkml:trace contextRef="#ctx0" brushRef="#br0" timeOffset="3882">5662 153 12287,'0'-22'0,"0"10"0,0-7 0,10 7 0,2-10 0</inkml:trace>
  <inkml:trace contextRef="#ctx0" brushRef="#br0" timeOffset="4199">6119 218 12287,'0'12'0,"0"8"0,0-6 0,0 5 0,0 3 0,0 0 0,0 0 0,0 0 0,0-1 0,0 8 0,0 0 0,0 8 0,0-8 0,10 7 0,5-7 0,4 0 0,3-7 0,-1-10 0,1-5 0,2-4 0,5-3 0,-4 0 0,4 0 0,-5-10 0,-2-5 0,-1-11 0,1-3 0,-2-10 0,-6 3 0,3 2 0,-10-2 0,1 2 0,-8-2 0,0-3 0,0 10 0,0-8 0,0 8 0,0 0 0,-10 8 0,7-1 0,-6 0 0</inkml:trace>
  <inkml:trace contextRef="#ctx0" brushRef="#br0" timeOffset="4366">6751 371 12287,'0'21'0,"0"1"0,0-7 0,0-1 0,0 1 0,0 6 0,0-6 0,0 0 0,2-1 0,6 8 0,-4 0 0,11-1 0,-10 1 0,2 0 0,3-8 0,-3 1 0,10-1 0,-5 8 0</inkml:trace>
  <inkml:trace contextRef="#ctx0" brushRef="#br0" timeOffset="4489">6751 66 12287,'0'-15'0,"0"1"0,0 9 0,0-15 0,10 18 0,2-8 0</inkml:trace>
  <inkml:trace contextRef="#ctx0" brushRef="#br0" timeOffset="5016">7078 218 12287,'2'12'0,"5"-4"0,-4-6 0,14 0 0,-10 6 0,0-4 0,-7 11 0,0-8 0,0 8 0,7-1 0,1 8 0,-1 0 0,-7 0 0,0 7 0,0 0 0,0 0 0,0-8 0,0 1 0,0 0 0,0 0 0,2-3 0,6-4 0,-6-3 0,5-5 0,-4-5 0,-3 6 0,0-16 0,7-4 0,0-9 0,3-1 0,-3 0 0,-5 0 0,6 0 0,-3 1 0,2-1 0,-2 0 0,9 0 0,-9 1 0,2-1 0,5 0 0,1 0 0,8 3 0,1 4 0,-7 6 0,-1 9 0,1 0 0,4 9 0,-5 6 0,6 4 0,-6 3 0,-4 0 0,-3 0 0,3 7 0,-3 0 0,8 0 0,-8-8 0,0 1 0,-7 0 0,8-7 0,-1-1 0,0 1 0,3 6 0,2 1 0</inkml:trace>
  <inkml:trace contextRef="#ctx0" brushRef="#br0" timeOffset="5507">8014 349 12287,'0'-15'0,"0"1"0,0 7 0,0-8 0,0 8 0,0-8 0,0 8 0,0-8 0,0 11 0,-7-8 0,-1 4 0,1 6 0,-3-8 0,-2 0 0,-9 8 0,-1-8 0,0 10 0,0 0 0,0 0 0,1 0 0,-1 0 0,-2 8 0,-5-1 0,4 10 0,-4-3 0,-2-2 0,2 3 0,2-1 0,13 8 0,-3 0 0,10 0 0,-1 0 0,8-1 0,0 1 0,12 0 0,10 0 0,0-8 0,7 1 0,5-10 0,2 2 0,3-5 0,-3-2 0,3-7 0,-10 0 0,7-8 0,-7 8 0,0-8 0,-7 8 0,-7-7 0,-1 6 0,-7-6 0,8 7 0,-10-1 0,4 8 0,-1 10 0,-1 5 0,0 11 0,-7 3 0,0 12 0,0 3 0,0-1 0,0 8 0,-2-2 0,-5 1 0,-3-4 0,-5 5 0,-6-5 0,-1-2 0,0-10 0,-7-5 0,-5 0 0,-2-7 0,-5 2 0,-3-17 0,1 0 0,-1-7 0,-7 0 0,0 0 0,1-2 0,6-5 0,0 4 0,1-16 0,-1 7 0</inkml:trace>
  <inkml:trace contextRef="#ctx0" brushRef="#br0" timeOffset="6490">1176 1067 12287,'0'13'0,"0"-4"0,0-9 0,0 0 0,-10 0 0,8 0 0,-17 0 0,9-2 0,-5-5 0,-4 4 0,7-7 0,-10 10 0,0-7 0,1 0 0,6 0 0,1 7 0,6 0 0,-6 0 0,7-8 0,-8 1 0,8 0 0,-8 7 0,10 0 0,-14 0 0,17 0 0,-8 0 0,10 10 0,0 4 0,17 5 0,5 3 0,14 2 0,0 5 0,5-2 0,3 9 0,2 1 0,5 6 0,-12-2 0,4-4 0,-14 1 0,0-9 0,-7 3 0,-8-3 0,-4-5 0,-20 5 0,-4-14 0,-8 2 0,-7-10 0,-5 0 0,-9-7 0,-1 0 0,1 0 0,6-2 0,1-6 0,2 4 0,-2-11 0,4 8 0,11-8 0,1 8 0,6-8 0,4 8 0,10-7 0,0 6 0,0-6 0,19-1 0,6-6 0</inkml:trace>
  <inkml:trace contextRef="#ctx0" brushRef="#br0" timeOffset="6773">1503 1133 12287,'0'14'0,"0"1"0,0-1 0,0 8 0,2 0 0,5 0 0,-4-1 0,4 1 0,5 2 0,3 5 0,4-12 0,3 5 0,0-7 0,-1-1 0,1-2 0,0-4 0,0-6 0,0 5 0,-8-14 0,1-8 0,-3-4 0,2-3 0,3-7 0,-10 0 0,3-7 0,-3 7 0,-4-7 0,4 7 0,-5-8 0,-2 8 0,0 0 0,0 7 0,0 1 0,0-1 0</inkml:trace>
  <inkml:trace contextRef="#ctx0" brushRef="#br0" timeOffset="7250">2069 1438 12287,'0'21'0,"0"1"0,0 0 0,0-8 0,0 1 0,2-10 0,6 2 0,-6 5 0,8-9 0,-10 4 0,0-14 0,0 2 0,0-10 0,0 1 0,0-8 0,0 0 0,0 0 0,0 1 0,0-1 0,0 0 0,0 0 0,0-7 0,0 0 0,-8-2 0,1 2 0,0 5 0,7-5 0,0-3 0,0 3 0,0 0 0,0 7 0,10 0 0,4 1 0,5-1 0,3 0 0,7 10 0,0 5 0,10 4 0,-3 3 0,-2 0 0,3 0 0,-11 10 0,3 5 0,-12 6 0,-2 8 0,-11-4 0,4 4 0,-6-5 0,-2-2 0,-10-1 0,-4 1 0,-5 0 0,-3 0 0,-7-1 0,0 1 0,-8-7 0,8-1 0,-7-6 0,7 6 0,0-9 0,7 2 0,0-4 0,1-3 0,9 0 0,4 0 0,16 0 0,4 0 0,9 0 0,11 0 0,4 0 0,-2 7 0,2 0 0,1 8 0,6-8 0,1 7 0,-1-6 0,-6 6 0,-1-7 0,-9 8 0,2-8 0,-5 8 0,-2-8 0,-8 0 0,1-7 0,-11 10 0,6-8 0,-10 8 0,0-10 0</inkml:trace>
  <inkml:trace contextRef="#ctx0" brushRef="#br0" timeOffset="8233">2679 1111 12287,'12'0'0,"-3"0"0,1 0 0,-7 10 0,4 4 0,-2 6 0,2 1 0,-5 8 0,6 0 0,1 8 0,-1-8 0,8 7 0,-1-7 0,4 0 0,3-7 0,0 0 0,0-8 0,-1 1 0,1-10 0,0 2 0,0-14 0,0-8 0,-8-4 0,1-3 0,-11-7 0,4 0 0,-6-10 0,-2 3 0,0 4 0,0 3 0,0-2 0,0 2 0,-2 0 0,-6 7 0,6 0 0,-17 0 0,16 10 0,-6 3 0,9 11 0,0 5 0,2-2 0,5 10 0,5-3 0,10 2 0,2 3 0,5-9 0,-4 6 0,4-7 0,2 8 0,-2-8 0,10 0 0,-3-7 0,-2 0 0,2 0 0,-7 0 0,8 0 0,-11 0 0,3 0 0,-5-7 0,-2 0 0,-7-10 0,-1 2 0,-9 3 0,2-2 0,-4 6 0,-3-6 0,-3 7 0,-4-8 0,2 10 0,-9-2 0,-1 2 0,-7-2 0,1 5 0,-1-8 0,0 10 0,0 0 0,1 0 0,6 7 0,0 0 0,1 10 0,-8-2 0,8-3 0,-1 2 0,8 1 0,-8 7 0,11 2 0,-4 5 0,6-5 0,2 5 0,0 3 0,0-3 0,10 2 0,4-2 0,13-5 0,2 5 0,9-4 0,-1-4 0,6-6 0,8-1 0,-5-9 0,5 3 0,-5-8 0,-3-8 0,-6 3 0,-1-9 0,-7-1 0,7-6 0,-9-1 0,2 0 0,-12-2 0,-3-5 0,-6 5 0,6-5 0,-9 4 0,2 4 0,-2 1 0,2 6 0,-4-6 0,4 6 0,-7 4 0,-7 3 0,2-3 0,-10 3 0,11 0 0,-16 7 0,15 0 0,-9 0 0,9 9 0,-5 4 0,10 8 0,0-6 0,0-1 0,0 1 0,0 7 0,0-1 0,10 1 0,5 0 0,4-7 0,3-1 0,7-9 0,0 2 0,9-4 0,-1-3 0,4-3 0,2-4 0,-6-5 0,-1-10 0,-7 0 0,7 0 0,-9 1 0,2-1 0,-14 0 0,-6 0 0,-9 10 0,-9 12 0,-6 15 0,3 7 0,-3 7 0,3 4 0,-2 11 0,4 7 0,10 0 0,0 7 0,0-8 0,0 9 0,0-9 0,0 1 0,0-7 0,0-8 0,0 0 0,0-9 0,0 2 0,-10-7 0,-4-8 0,-5-2 0,-3-4 0,0-6 0,0 5 0,-7-4 0,0-3 0,-7 0 0,7 0 0,-7-8 0,7 1 0,-1 0 0,9 7 0,-1 0 0</inkml:trace>
  <inkml:trace contextRef="#ctx0" brushRef="#br0" timeOffset="9183">5292 1307 12287,'22'19'0,"-1"-4"0,1 4 0,0-4 0,7-3 0,0 2 0,2-2 0,-1 3 0,-4-3 0,10-5 0,-7-4 0,8 4 0,-11-5 0,3-2 0,-4-2 0,-4-5 0,-1 2 0,-6-10 0,3 1 0,-10-8 0,1 0 0,-8 1 0,0-1 0,0 0 0,0 0 0,0 0 0,-10 1 0,-4-1 0,-6 0 0,-2 0 0,1 3 0,-1 2 0,-2 5 0,-5 2 0,4-4 0,-4 6 0,-2 1 0,2 7 0,-10 0 0,3 0 0,-3 0 0,3 0 0,-3 3 0,10 4 0,-7 5 0,7 10 0,0 0 0,7-1 0,10 8 0,5 0 0,4 0 0,3-7 0,10 7 0,4 0 0,8 0 0,7-7 0,5-3 0,10-4 0,2 2 0,4-10 0,-4 0 0,5-7 0,-7 0 0,-8 0 0,5-2 0,-5-5 0,-4-5 0,-3-10 0,-5 0 0,-2 0 0,-3-2 0,-4-5 0,-3 5 0,-5-5 0,-4-5 0,4-2 0,-5 2 0,-2-2 0,0 6 0,0-6 0,-7 7 0,0-7 0,-8 9 0,8-2 0,0 12 0,7 3 0,-10 9 0,8-5 0,-8 10 0,10 10 0,0 4 0,0 6 0,0 2 0,2 2 0,6 5 0,-6-3 0,5 11 0,3-3 0,-3 2 0,8 5 0,-8-5 0,0-2 0,-7 2 0,8-2 0,-1 3 0,10 4 0,-5-7 0</inkml:trace>
  <inkml:trace contextRef="#ctx0" brushRef="#br0" timeOffset="9871">6185 1089 12287,'21'-19'0,"1"4"0,-7-2 0,-1 10 0,1-3 0,7 3 0,-8 5 0,1-5 0,2 4 0,12 3 0,-5 0 0,5 0 0,-7 3 0,-8 4 0,10 5 0,-9 10 0,7 2 0,-15 5 0,7-2 0,-6 9 0,-1-2 0,-7 2 0,7 3 0,0-10 0,1 0 0,-8-7 0,0-1 0,0 1 0,0-7 0,0-1 0,-3-9 0,-4 2 0,5-4 0,-11-11 0,6 1 0,2-10 0,-9 3 0,2-6 0,-3-1 0,-4-1 0,4 0 0,-6 3 0,-8 4 0,4-4 0,-4 4 0,-2-2 0,2 3 0,-7 2 0,6 4 0,-6 6 0,7-5 0,-7 4 0,7 3 0,0 0 0,7 0 0,-5 3 0,6 4 0,-4 5 0,18 10 0,0 0 0,7-1 0,5-6 0,9-1 0,10 1 0,20 7 0,2-3 0,5-4 0,7-6 0,5 1 0,-5-8 0,0 6 0,-10-6 0,3-2 0,5 0 0,-1 0 0</inkml:trace>
  <inkml:trace contextRef="#ctx0" brushRef="#br0" timeOffset="10156">6838 915 12287,'0'-15'0,"0"1"0,0 9 0,0-5 0,0 13 0,0 4 0,0 5 0,0 10 0,0 7 0,0 0 0,0 10 0,0-3 0,0 5 0,0 3 0,0-3 0,0-5 0,2 5 0,6-4 0,-4-6 0,11-2 0,-10-5 0,2-2 0,5 0 0,-9-10 0,16-2 0,-7-10 0</inkml:trace>
  <inkml:trace contextRef="#ctx0" brushRef="#br0" timeOffset="10714">6686 1111 12287,'-13'0'0,"4"-10"0,9 8 0,0-10 0,0 5 0,2 4 0,5-4 0,6 4 0,8 3 0,4 0 0,4 0 0,4 0 0,11 0 0,0 0 0,-1 0 0,10 8 0,5-1 0,5 3 0,3-3 0,-1-5 0,0 6 0,1 1 0,-1-1 0,-9-1 0,-6-7 0,-6 0 0,-8 0 0,-4 7 0,-11 0 0,1 1 0,0-8 0,-10 0 0,-5 0 0,-14 0 0,2-8 0,-9 1 0,9 0 0,-12 4 0,10-4 0,-10 5 0,5-8 0,-8 8 0,6-6 0,-6 6 0,8-8 0,-9 10 0,-1 0 0,7 0 0,1 0 0,-1 0 0,-7 0 0,1 0 0,-1 0 0,0 0 0,0 0 0,1 3 0,-1 4 0,-7-2 0,0 9 0,0 1 0,7 7 0,0-1 0,0 1 0,3 0 0,5 0 0,4 7 0,10 0 0,12 0 0,10-7 0,4-1 0,18 1 0,-5-7 0,11-1 0,-4-9 0,-2 2 0,-1-4 0,1-3 0,-3-3 0,-5-4 0,-4-5 0,-10-10 0,4 8 0,-4-1 0,5 1 0,-15-8 0,0 10 0,0 2 0,-5 10 0,-4 10 0,4 4 0,3 6 0,-3 1 0,7 8 0,-6 0 0,9 0 0,-3-7 0,13-2 0,2-6 0,2 3 0,-2-10 0,-5 1 0,8-8 0,-10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3:09.298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1002 480 12287,'12'-10'0,"-2"8"0,-1-8 0,-6 10 0,6 0 0,-9 0 0,0 2 0,0 6 0,0 4 0,0 10 0,0-1 0,0 1 0,8 10 0,-1 4 0,0 5 0,-7 3 0,0 6 0,0 1 0,0 7 0,0-7 0,0 7 0,0-7 0,0-3 0,0-11 0,0 1 0,0-9 0,0 0 0,0-7 0,0-10 0,0-2 0,0-10 0,0-10 0,-7-2 0,0-10 0,-10 1 0,5-1 0</inkml:trace>
  <inkml:trace contextRef="#ctx0" brushRef="#br0" timeOffset="630">719 611 12287,'0'-15'0,"-3"3"0,-4 2 0,5-7 0,-6 3 0,6 2 0,2-3 0,7 8 0,0-8 0,10 3 0,-2-2 0,7-3 0,7 10 0,5-10 0,9 2 0,1 5 0,-1 3 0,8 5 0,0 2 0,0 0 0,-8 0 0,-2 9 0,-4 6 0,-1 7 0,-14 7 0,2-5 0,-17 5 0,0-2 0,-7 2 0,-2-5 0,-5 5 0,-5-5 0,-10-2 0,-2 0 0,-5-1 0,2 1 0,-9 0 0,9-8 0,-2 1 0,5-10 0,2 2 0,0 3 0,1-3 0,-1 0 0,0-7 0,10 0 0,2 0 0,20-7 0,4 0 0,15-1 0,8 8 0,4 0 0,2 0 0,1 0 0,0 0 0,-1 10 0,1 5 0,-1 4 0,1 3 0,-3 7 0,-5 0 0,-4 7 0,-11-7 0,-1 8 0,-6-8 0,-4 7 0,-10-7 0,-2 7 0,-6-7 0,-11 0 0,-10-7 0,-7 0 0,7 0 0,-10-3 0,3-5 0,-6-1 0,-1-6 0,-1-5 0,1 5 0,2-4 0,4-3 0,-1 0 0,9 0 0,-8-7 0,8-1 0,0-1 0,7 1 0,8 6 0,-1-5 0,11-5 0,-6 7 0,10-10 0,2 8 0,6-7 0,13-1 0,13-7 0</inkml:trace>
  <inkml:trace contextRef="#ctx0" brushRef="#br0" timeOffset="1305">1720 436 12287,'-9'-12'0,"6"-7"0,-4 4 0,-5-4 0,7 0 0,-9 4 0,9-4 0,-2 4 0,-3 3 0,3-2 0,-10-1 0,5-7 0,-10 1 0,7 1 0,1 6 0,-1-6 0,-7 6 0,1 2 0,-1-3 0,0 3 0,0-2 0,-7-3 0,0 9 0,-7-1 0,7 1 0,-10 4 0,3-11 0,2 10 0,-2-2 0,2 2 0,-2-2 0,-10 4 0,9-4 0,-9 5 0,10 2 0,-5 7 0,-3 0 0,-2 8 0,-4-8 0,4 10 0,-5-2 0,5 4 0,2 3 0,-7 2 0,1 5 0,-1-3 0,7 11 0,1-8 0,-1 7 0,3-7 0,5 7 0,-3 1 0,10 6 0,-2 1 0,2-1 0,7 1 0,0 0 0,3-1 0,11 1 0,1 2 0,7 4 0,5 4 0,9 4 0,1 2 0,14-9 0,5 7 0,2-7 0,15 7-198,7-7 1,5 2 197,2-2 0,1-12 0,-1 4 0,10-4 0,5 4 0,-5-6 0,-3-1 0,3-12 0,-2-2 0,7-3 0,-8-11 0,1 6 0,-8-7 0,8-2 0,0-12 0,4-5 0,-12-10 0,5-2 0,-11-5 0,3 2 0,4-9 0,-8 7-12,0-7 1,-12 2 11,-3-3 0,-1-4 0,-13 5 0,7-5 0,-7-3 0,0 8 0,-7 0 0,-3-3 0,-4-12 0,-6 3 0,-9-10 0,0 0 0,0-8 0,-9-1 0,-6-6 0,-7-4 0,-7-1 0,-5 3 0,-9 10 0,-3 2 32,-5 5 0,-5 0-32,-9 14 0,0-2 0,-1 17 0,-9 0 0,5 12 0,-10 0 0,3 0 0,7 8 0,7 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7:46.663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88 240 12287,'-12'0'0,"2"0"0,10 0 0,-2 0 0,-5 0 0,4 0 0,-6 0 0,9 0 0,0 0 0,-10 0 0,7 0 0,-6 0 0,9 0 0,0 0 0,-10 0 0,8 0 0,-8 0 0,10 0 0,0 0 0,10 0 0,-1-3 0,6-4 0,4 5 0,-4-6 0,7 6 0,7 2 0,-3 0 0,10 0 0,1 0 0,6 0 0,3-7 0,5-1 0,-5 1 0,5 7 0,-5 0 0,-3 0 0,-9 0 0,-5 0 0,3 0 0,-3 0 0,-7 0 0,-8 0 0,-9 0 0,5 0 0,-10 0 0,0 0 0,0 0 0</inkml:trace>
  <inkml:trace contextRef="#ctx0" brushRef="#br0" timeOffset="1191">698 44 12287,'12'-10'0,"-2"8"0,-10-18 0,0 18 0,0-8 0,0 10 0,0 0 0,0 10 0,0 2 0,0 10 0,0 7 0,0 0 0,0 7 0,0-7 0,0 7 0,0-7 0,0 8 0,0-8 0,0 7 0,0-7 0,0 0 0,0-7 0,0 0 0,0-1 0,0 1 0,0 0 0,9-10 0,-6-5 0,4-14 0,-5-5 0,-2-10 0,3-7 0,4 0 0,-5-2 0,6 2 0,-6-3 0,-2-4 0,0 2 0,0 5 0,0 5 0,0-5 0,0-3 0,0 3 0,0 5 0,0 2 0,0 13 0,0-13 0,0 12 0,0-4 0,0 9 0,3-5 0,4 10 0,-5 0 0,18 0 0,-6 0 0,-2 0 0,3 0 0,-1 3 0,8 4 0,0-2 0,0 9 0,-3-7 0,-5 8 0,6-3 0,-6 3 0,6 4 0,1-7 0,1 10 0,-7-3 0,-1-4 0,-9 4 0,5-14 0,-10 9 0,0-6 0,0 6 0,-3 1 0,-4-1 0,-7 1 0,2-8 0,-3 8 0,0-3 0,-6 2 0,-1 6 0,0-6 0,0-2 0,1 3 0,-1-8 0,0 7 0,8-6 0,-1 6 0,3-7 0,-3 8 0,-4-10 0,17 4 0,-8-11 0,10-5 0,0 2 0,0-10 0,7 1 0,0-8 0,10 0 0,-7 1 0,7-1 0,-2 0 0,-1 8 0,8-1 0,-8 0 0,1-6 0,-8 6 0,8 1 0,-11 9 0,6-7 0,-10 4 0,0 6 0,0-5 0,0 14 0,-2-2 0,-6 9 0,-1-6 0,-6 6 0,-4-7 0,4 8 0,6-8 0,1 8 0,-4-10 0,10 4 0,-8-9 0,10 0 0,3-2 0,4-5 0,-5 2 0,6-10 0,4 10 0,-7-12 0,9 10 0,-9-2 0,2 1 0,-4 6 0,-3-8 0,0 10 0,-10 0 0,5 0 0,-9 0 0,9 0 0,-15 10 0,18-8 0,-8 8 0,10-12 0,0-6 0,0 6 0,3-15 0,2 7 0,4-2 0,3-5 0,-7 8 0,5-1 0,-20 10 0,-2 0 0,0 0 0,2 0 0,10 0 0,0 0 0,0-10 0,0-2 0</inkml:trace>
  <inkml:trace contextRef="#ctx0" brushRef="#br0" timeOffset="2014">241 240 12287,'0'0'0</inkml:trace>
  <inkml:trace contextRef="#ctx0" brushRef="#br0" timeOffset="3299">23 218 12287,'-12'12'0,"2"-2"0,10-10 0,0 0 0,0 9 0,0-6 0,0 9 0,0-5 0,0-4 0,0 16 0,0-5 0,0-1 0,0 1 0,0 1 0,0 6 0,0 1 0,0 0 0,0 0 0,0-1 0,7 9 0,1-1 0,-1 7 0,-7-7 0,7 10 0,0-3 0,1 3 0,-8-3 0,0 5 0,0-5 0,0 5 0,0 3 0,0-3 0,0-5 0,0 6 0,0-6 0,0 5 0,0 3 0,0-8 0,0 0 0,0 0 0,0 8 0,0-8 0,0 1 0,2-1 0,5 7 0,-4-6 0,4-1 0,-5-7 0,-2 7 0,0-2 0,0 3 0,8-4 0,-1-4 0,0-2 0,-7 9 0,0-7 0,0 8 0,7-8 0,1 7 0,-1-7 0,-7 7 0,0-7 0,0 8 0,0-8 0,0 7 0,0 0 0,0 8 0,0-8 0,0 0 0,0-7 0,0 8 0,0-1 0,0 8 0,0-8 0,0 0 0,0 0 0,0 8 0,0-5 0,0 4 0,0-6 0,0 6 0,0 1 0,0-8 0,0 8 0,0 6 0,0-4 0,0 5 0,0-2 0,0 1 0,0-4 0,0 5 0,0 5 0,0 2 0,0 5 0,0 2 0,0-2 0,0-5 0,0 3 0,0-11 0,-7 4 0,-1-4 0,1-4 0,7 5 0,0 2 0,0-2 0,-7 0 0,0-7 0,-1-1 0,8 1 0,0 7 0,0-1 0,0-1 0,0-13 0,0 5 0,0-5 0,0 6 0,0 1 0,0 1 0,0-1 0,0 1 0,0-1 0,0 1 0,0-1 0,0-1 0,0-6 0,0 5 0,0-5 0,0 10 0,0-2 0,0 4 0,0-11 0,0 4 0,0 2 0,0 1 0,0-1 0,0-6 0,0-1 0,0-2 0,0 2 0,0 5 0,0-5 0,0 3 0,0-3 0,0 3 0,0-10 0,8 10 0,-1-3 0,0 3 0,-7-3 0,0 5 0,0-4 0,0 4 0,0 2 0,0-6 0,0-1 0,0 0 0,0 8 0,0 7 0,0-1 0,0 1 0,0-7 0,0-8 0,0 0 0,3 1 0,4 6 0,-5-6 0,5-1 0,-4-7 0,-3 7 0,0-2 0,0 2 0,0 3 0,0-10 0,0 10 0,0-3 0,0-2 0,0 2 0,0-9 0,0 2 0,0-2 0,0 2 0,0-5 0,0 5 0,0-3 0,0 3 0,0-4 0,0 4 0,0-5 0,0-2 0,0-1 0,0 1 0,0 0 0,0 0 0,0 0 0,0-1 0,0 1 0,2-7 0,6-1 0,-6-7 0,5 8 0,-4-8 0,-3 8 0,0-8 0,0 7 0,0-9 0,0 15 0,0-18 0,0 17 0,0-16 0,0 6 0,0-9 0,0 0 0,9 0 0,3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8:01.671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131 219 12287,'0'12'0,"-2"-3"0,-6-9 0,6 0 0,-8 3 0,10 4 0,0-5 0,0 8 0,0-10 0,0 0 0,0 10 0,0-8 0,0 18 0,0-6 0,3-2 0,4 3 0,-5-1 0,6 8 0,-6 2 0,-2 5 0,7-2 0,0 9 0,8-2 0,-8 2 0,3 5 0,-3-4 0,-4 1 0,4-1 0,3 4 0,-3-5 0,0-4 0,-7-3 0,7-5 0,1-2 0,-1-1 0,-7 1 0,0-7 0,0-1 0,0-9 0,7 7 0,0-5 0,1-4 0,1 6 0,3-9 0,10 0 0,-7 0 0,-1 0 0,1-7 0,7 0 0,-1 0 0,1 7 0,2 0 0,5 0 0,-4 0 0,4 0 0,4 0 0,4 0 0,-3 0 0,2 0 0,-2 0 0,2 0 0,5 2 0,-5 5 0,-4-4 0,-3 4 0,-5-5 0,-2-2 0,0 0 0,-1 0 0,-6 0 0,0 0 0,-11 0 0,16 0 0,-18-9 0,8-3 0</inkml:trace>
  <inkml:trace contextRef="#ctx0" brushRef="#br0" timeOffset="2016">66 240 12287,'0'12'0,"0"-2"0,0-10 0,0 0 0,9 10 0,-6-8 0,6 18 0,-9-6 0,0-2 0,0 3 0,8 2 0,-1 12 0,0-3 0,-7 11 0,7-8 0,1 7 0,-1 0 0,-7 8 0,0-8 0,0 0 0,0 1 0,0 6 0,0-7 0,0 1 0,2-8 0,6 7 0,-6-9 0,5 2 0,-4-5 0,-3-2 0,0-1 0,2-8 0,5-6 0,-4-2 0,4 2 0,-4-5 0,-3 8 0,0-10 0,0-2 0,0-6 0,0 6 0,0-10 0,0 5 0,0 4 0,0-7 0,0 1 0,2 4 0,5-10 0,-4 11 0,14-9 0,-10 6 0,3 5 0,-3-5 0,-2 2 0,9-3 0,-7 6 0,8-5 0,-1 4 0,8 3 0,-5 0 0,5 0 0,-5 0 0,12 0 0,-5 0 0,-2 0 0,7 0 0,0 0 0,2 0 0,-2 0 0,-2 0 0,9 0 0,-7 8 0,8-1 0,-11 3 0,3-3 0,-2-5 0,2 5 0,-12 3 0,5-3 0,-5 1 0,-3-6 0,1 5 0,-11-4 0,6 6 0,-10-9 0,0 0 0,-10-9 0,8 6 0,-10-6 0,5 9 0,4 0 0,-9 0 0,5 0 0,5 0 0,-18 0 0,8 0 0,-10 0 0,0 0 0,1-8 0,-1 1 0,5 0 0,-5 7 0,5 0 0,-12 0 0,3 0 0,-3 0 0,2 0 0,-9 0 0,2 0 0,-2 0 0,-6 0 0,6 0 0,-5 2 0,-3 6 0,3-6 0,5 5 0,-3 3 0,10-3 0,-2 0 0,2-7 0,12 3 0,-5 4 0,12-4 0,-4 4 0,9-5 0,-5-11 0,10-4 0,10-8 0,0-1 0,4 0 0,-2 0 0,-4 1 0,-6-1 0,5 0 0,3 0 0,-3 0 0,0 1 0,-7-1 0,3-7 0,4 0 0,-4-7 0,4 7 0,-5-8 0,-2 8 0,0-7 0,0 7 0,0-7 0,0 7 0,0-3 0,0 3 0,0 2 0,0-9 0,0 10 0,0-4 0,0 6 0,0 3 0,0-1 0,0 0 0,0 0 0,0 0 0,0 1 0,0-1 0,0 0 0,0 8 0,0-1 0,0 10 0,-9-14 0,6 16 0,-7-6 0,10 9 0,-9 0 0,6 0 0,-6 9 0,9 6 0,0-3 0,0 3 0,0-1 0,0 8 0,-3 2 0,-4 5 0,5-2 0,-6 9 0,6 0 0,2 8 0,0-1 0,0 1 0,0 2 0,0 5 0,0-5 0,0 5 0,0 4 0,0 3 0,0-5 0,0-2 0,0-5 0,0-2 0,0-1 0,0 1 0,0-10 0,0-5 0,2-7 0,6-8 0,-6 5 0,8-6 0,-8-1 0,5-5 0,-4-5 0,6-2 0,-9 0 0,0-2 0,0-5 0,3 4 0,4-4 0,-4 2 0,4-2 0,-5 4 0,-2-16 0,0 17 0,10-18 0,-8 18 0,10-10 0,-4 5 0,-4 4 0,11-4 0,-8 4 0,8 3 0,-1 0 0,8 0 0,0 0 0,0 0 0,9 0 0,5 0 0,-2 0 0,3 0 0,1 0 0,13 0 0,-3 3 0,11 4 0,-9-4 0,8 4 0,-7 2 0,7-1 0,-7 6 0,7-6 0,-9-1 0,1-7 0,-4 0 0,-2 0 0,-8 0 0,1 0 0,-11-7 0,3-1 0,-5-6 0,-2 6 0,-10-8 0,8 13 0,-8-7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4:53.481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2570 109 12287,'-3'-12'0,"-4"5"0,-5 4 0,-10 3 0,0-7 0,1 0 0,6 0 0,1 7 0,-8 0 0,-7 0 0,-3-3 0,3-4 0,3 4 0,-11-4 0,4 2 0,-4-2 0,-4 5 0,5-6 0,-5 6 0,-3 2 0,1-7 0,-1-1 0,0 1 0,1 7 0,-1 0 0,1 0 0,-1 0 0,1 0 0,-1 0 0,1 0 0,-3 0 0,-5 0 0,5 0 0,-5 0 0,5 0 0,2 0 0,-6 7 0,-1 1 0,-7 6 0,7-6 0,0 6 0,8-7 0,-8 8 0,0-8 0,0 10 0,8-2 0,6-3 0,1 2 0,-8 1 0,-6 6 0,-1 1 0,7 0 0,1-7 0,-1-1 0,1 1 0,-1 6 0,8 1 0,0 0 0,2 0 0,-3-1 0,3 8 0,5 0 0,5 1 0,-5-9 0,12 1 0,3 0 0,-1 7 0,-7 0 0,8 7 0,-1-7 0,8 8 0,-7-8 0,9 9 0,-2-1 0,4-4 0,3 4 0,0-1 0,0 8 0,3-1 0,4 1 0,5-8 0,10 0 0,-1 1 0,1 6 0,0-2 0,0-4 0,0 1 0,-1-9 0,8 8 0,0-8 0,10 7 0,-3-7 0,6 0 0,1-7 0,1 7 0,-1 0 0,8 0 0,0-7 0,2-1 0,-2 1 0,-3 0 0,10 0 0,-2 4 0,2-4 0,3 5 0,-11-13 0,11 3 0,-3-2 0,5 2 0,2-10 0,3 3 0,4-3 0,-1-5-164,9 6 0,-3-6 164,3-2 0,2 0 0,-9 0 0,2-2 0,-3-6 0,3 3 0,5-9 0,-5 7 0,-10-8 0,8 1 0,0-8 0,-1-7 0,-6 0 0,-4-10 0,-4 3 0,-4-5 0,-11-3 0,8-7 0,0 1 0,-8-9 0,-6 9 0,-11-11 0,3 3 0,3-12 0,-3-3 0,-10-9 0,-11 2 0,-6 3 0,-2-3 0,-10 0 0,-4-7 0,-18 10 0,-11 4 0,-1 5 0,-7 3 0,-2 2 0,2 5 0,-9 14 0,16 3 0,-9 5 0,-3-5 0,1-3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5:15.887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5815 0 12287,'0'12'0,"0"-2"0,0-10 0,0 0 0,-10 0 0,5 0 0,-9 0 0,9 0 0,-14 0 0,7 10 0,-10-8 0,0 8 0,0-10 0,8 0 0,-1 0 0,1 0 0,-8 0 0,0 7 0,0 0 0,-2 1 0,-5-8 0,5 2 0,-5 5 0,2-4 0,-2 4 0,5-2 0,-5 2 0,-2-5 0,2 6 0,-3-4 0,3 4 0,5-6 0,-5 5 0,5 3 0,2-3 0,-7 3 0,0-3 0,0-4 0,7 4 0,-7 3 0,0-3 0,-7 3 0,7-3 0,-8-5 0,8 6 0,-7 1 0,7-2 0,-10 3 0,3-3 0,2-2 0,-2 10 0,-1-10 0,-6 2 0,2 3 0,4-3 0,-9 7 0,10-6 0,-15 1 0,15-1 0,-10-6 0,10 5 0,2 3 0,-2-3 0,-1 8 0,-6-8 0,7 7 0,-1-6 0,3 1 0,-2-1 0,-5-4 0,5 11 0,-6-8 0,-1 8 0,7-8 0,-1 8 0,1-3 0,-7 2 0,-1 3 0,0-10 0,1 10 0,-1-2 0,1-3 0,-1 2 0,1-6 0,-1 6 0,1-2 0,-1 3 0,0 2 0,1-10 0,2 8 0,4-8 0,-4 7 0,5-6 0,-5 6 0,-3-7 0,3 8 0,5-8 0,-5 3 0,4-3 0,-4 3 0,-2 4 0,6-2 0,1-4 0,0 1 0,-8 6 0,3 2 0,5-10 0,-5 8 0,5-8 0,-6 10 0,-1-3 0,-1-2 0,1 3 0,-1-3 0,1 2 0,-1 6 0,1-6 0,-1-2 0,0 3 0,8-3 0,0 3 0,2 4 0,-2-5 0,-5 3 0,4-2 0,-2 4 0,3-4 0,-5-3 0,5 2 0,-5 1 0,-3 7 0,8-8 0,0 1 0,-1-1 0,-6 8 0,-1-3 0,1-4 0,6 4 0,1-4 0,0 4 0,-8 3 0,1 0 0,-1-1 0,0-1 0,1-6 0,7 6 0,-1-6 0,8 6 0,-7 1 0,2-1 0,-2-6 0,-3 6 0,10-6 0,-10 5 0,3 3 0,2-2 0,-2-6 0,7 5 0,-7-4 0,7 2 0,-8-3 0,11 6 0,-3-15 0,14 9 0,-4-9 0,16 5 0,-6-10 0,11 0 0,5 0 0,5-10 0,20-2 0,2-10 0</inkml:trace>
  <inkml:trace contextRef="#ctx0" brushRef="#br0" timeOffset="2091">414 1350 12287,'-21'10'0,"6"-8"0,1 6 0,1 4 0,-1 2 0,-5 6 0,4 1 0,-2 1 0,3 0 0,-6 7 0,6 0 0,-6 10 0,-1-3 0,-1-4 0,0-3 0,0 2 0,1-2 0,-1 0 0,0-7 0,7-3 0,1-4 0,7 2 0,-8-10 0,10 0 0,-4-7 0,9-2 0,0-5 0,0-6 0,0-8 0,9-1 0,6 0 0,-3 0 0,2 1 0,1-9 0,7 1 0,-8 0 0,1 8 0,-8-4 0,8-4 0,-3 12 0,2-4 0,3 4 0,-10-5 0,3 3 0,-3 4 0,-2-2 0,10 10 0,-11-3 0,4 3 0,4 5 0,0-8 0,7 20 0,-4 4 0,4 3 0,-4-2 0,4 11 0,3-4 0,7 5 0,0-6 0,10 1 0,-3 0 0,-2 0 0,2-1 0,-2 1 0,2 0 0,-2 0 0,-5 0 0,-5-8 0,5 1 0,-4-1 0,-4 8 0,-6-10 0,-1-5 0,-6 3 0,6-3 0,-9 0 0,5 3 0,-20-7 0,-2 6 0,-10-9 0,0 0 0,1 0 0,-1 0 0,0 0 0,-2 0 0,-5 0 0,2 0 0,-9 0 0,0 0 0,-8 0 0,0 0 0,1 0 0,-1 0 0,1 0 0,-1 0 0,1 0 0,-1 0 0,1 0 0,1 7 0,6 1 0,2-1 0,5-7 0,12 0 0,-4 0 0,13 0 0,1 0 0,14 0 0,13 0 0,9 0 0,9 0 0,-1 0 0,6-7 0,8-1 0,-5 1 0,5 7 0,2 0 0,-2 0 0,2 0 0,-2 0 0,-8 0 0,1 0 0,0 0 0,-8 0 0,-2-7 0,2 0 0,-9-1 0,2 8 0,-15 0 0,-4-9 0,-13 6 0,-4-4 0,-7 5 0,-15 2 0,2 0 0,-9 0 0,-8 0 0,-7 0 0,1 0 0,6 0 0,-7 0 0,0 0 0,1 2 0,6 5 0,0-4 0,1 4 0,-1-5 0,1-2 0,9 3 0,5 4 0,5-4 0,12 6 0,4-9 0,16 0 0,6 0 0,15 0 0,5 0 0,10 0 0,6 0 0,1 0 0,2-2 0,-2-5 0,-5 4 0,5-4 0,-7-3 0,-8 3 0,3 0 0,-10 7 0,-3-3 0,-11-4 0,4 5 0,-16-8 0,-3 3 0,-15-1 0,-7 1 0,-7 7 0,-5-2 0,-9-6 0,7 6 0,-1-5 0,-1 4 0,-1 3 0,0 0 0,5 0 0,3-2 0,4-3 0,3-2 0,2 2 0,0 3 0,10 2 0,5 0 0,17 0 0,11 0 0,4 2 0,11 5 0,-7-4 0,7 4 0,-2-5 0,2-2 0,3 0 0,-10 0 0,0 0 0,-7 0 0,0 0 0,0 0 0,-1 0 0,-9 0 0,-2 0 0,-12-9 0,-6-6 0,-4 3 0,-9-3 0,-4 8 0,-4-7 0,5 2 0,-5-3 0,-2-2 0,2 10 0,-3-8 0,3 8 0,5-7 0,-5 6 0,5 1 0,2 7 0,0 0 0,0 0 0,1 10 0,1 2 0,6 10 0,4-1 0,10 1 0,0 0 0,0 0 0,10-3 0,4-4 0,-2 2 0,3-10 0,-1 7 0,8-6 0,0-1 0,0-7 0,-1 0 0,1 0 0,-2-3 0,-6-4 0,-2-3 0,-4-4 0,-6-5 0,5 4 0,-4-4 0,-3-3 0,0 7 0,0 1 0,0-1 0,0-6 0,-8 6 0,1 1 0,-10 2 0,3-3 0,2-2 0,-3 10 0,3-3 0,-3 3 0,-4 4 0,5-4 0,1 5 0,-1 2 0,9 0 0,-7 0 0,5 0 0,4 0 0,-6 2 0,9 5 0,0-2 0,0 10 0,7-8 0,0 8 0,3-1 0,-3 8 0,-2-8 0,9 1 0,-9-1 0,3 8 0,1-7 0,-2-1 0,1-7 0,-8 8 0,2-8 0,5 8 0,-4-8 0,4 8 0,-5-11 0,-2 6 0,0-10 0,3-2 0,4-6 0,-4 4 0,4-11 0,3 1 0,-3-8 0,0 0 0,0 0 0,1 0 0,-1 1 0,-7-1 0,0 10 0,0 2 0,-3 10 0,-4 0 0,-5 3 0,-10 4 0,0 5 0,1 10 0,-1-1 0,0 1 0,0 0 0,1 0 0,6 0 0,1-1 0,-1-1 0,-7-6 0,8 3 0,-1-10 0,10 10 0,-14-14 0,17 6 0,-6-11 0,16-5 0,4-5 0,10-10 0,-1 0 0,-6-5 0,-1 6 0,-6-11 0,6 18 0,-7-10 0,8 9 0,-8-4 0,8-3 0,-11 0 0,4 0 0,4 1 0,-10-1 0,6 0 0,-4 7 0,4 1 0,-6 7 0,5-8 0,-4 10 0,6-4 0,-4 9 0,10 0 0,-10 0 0,14 0 0,-9 9 0,4 6 0,3 4 0,-10 3 0,8 0 0,-8 0 0,8-1 0,-8 1 0,7 2 0,-6 5 0,6-12 0,-7 5 0,3-5 0,-3 5 0,-2 0 0,10-1 0,-10-6 0,2-1 0,5-9 0,-10 7 0,6-4 0,-6-6 0,-2 8 0,0-13 0,0-4 0,-2 5 0,-6-6 0,-4-1 0,-10 1 0,1-6 0,-1 7 0,0-3 0,0 3 0,1 4 0,-1-4 0,0 5 0,0 2 0,-7 0 0,0 0 0,0 0 0,7 0 0,1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5:46.743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1090 610 12287,'12'0'0,"-3"-9"0,1 6 0,-8-7 0,8 10 0,-10 0 0,0 0 0,-10 0 0,6 0 0,-11 0 0,1 0 0,-8 0 0,0 3 0,0 4 0,1-4 0,-1 4 0,-7 2 0,0-1 0,-8 6 0,8-7 0,-9 10 0,1-2 0,-1 4 0,1 3 0,-1 0 0,9 0 0,-8 2 0,8 5 0,3-3 0,11 11 0,5-8 0,10 7 0,0-7 0,0 7 0,10-7 0,5 8 0,6-11 0,8 3 0,5-4 0,10-4 0,-1 1 0,1 0 0,-8-8 0,1 1 0,-1-8 0,7 8 0,-9-10 0,-5 2 0,-4-5 0,-4-2 0,1 0 0,0 0 0,-3-2 0,-4-5 0,-6 4 0,1-16 0,2 7 0</inkml:trace>
  <inkml:trace contextRef="#ctx0" brushRef="#br0" timeOffset="773">1438 371 12287,'19'-22'0,"-4"0"0,-5 8 0,-10-1 0,7 8 0,0-8 0,0 10 0,-7-14 0,-7 14 0,0-9 0,-10 9 0,5-12 0,-10 10 0,0-3 0,0 3 0,1 4 0,-1-4 0,0 2 0,0-2 0,-2 5 0,-5-6 0,3 3 0,-11-2 0,8 5 0,-7-5 0,2 4 0,-2 3 0,-5 0 0,4 0 0,-6 0 0,-8 0 0,5 0 0,-5 0 0,3 7 0,-3 1 0,5 6 0,-5-7 0,5 10 0,3-2 0,-1 4 0,1 3 0,-1 0 0,0 0 0,3-1 0,5 1 0,-3 7 0,10 0 0,-2 7 0,2-6 0,5 8 0,-5-1 0,12 4 0,2 2 0,8 1 0,-8-1 0,10 1 0,-2-1 0,5 1 0,2 0 0,0 1 0,0 6 0,9-7 0,6-1 0,4 1 0,3-8 0,7-2 0,0 2 0,7-2 0,-6 3 0,8-4 0,-1-3 0,4-4 0,2 10 0,3-9 0,5 2 0,-5-5 0,5-2 0,2-7 0,-2-1 0,7-2 0,-7 3 0,9-6 0,-2-9 0,-2 0 0,0 0 0,-1 0 0,-2-2 0,1-5 0,-6-8 0,5 3 0,-2-2 0,0-1 0,-8-7 0,-1-7 0,-6 0 0,5-2 0,-5 2 0,3 2 0,-3-9 0,3 7 0,-10-8 0,7 1 0,-7-7 0,0-1 0,-7 1 0,-7-1 0,-1 0 0,-9-2 0,2-4 0,-4 1 0,-3-9 0,-3 0 0,-4-7 0,-7-1 0,-15 1 0,0 0-125,-15-1 0,3 11 125,-17 4 0,-10 5 0,-12 2 0,3 3-629,-3 5 629,-10 5 0,1 11 0,-6 1 0,6-3 0,2-5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5:50.476"/>
    </inkml:context>
    <inkml:brush xml:id="br0">
      <inkml:brushProperty name="width" value="0.08571" units="cm"/>
      <inkml:brushProperty name="height" value="0.08571" units="cm"/>
      <inkml:brushProperty name="color" value="#E04E04"/>
    </inkml:brush>
    <inkml:brush xml:id="br1">
      <inkml:brushProperty name="width" value="0.11429" units="cm"/>
      <inkml:brushProperty name="height" value="0.11429" units="cm"/>
      <inkml:brushProperty name="color" value="#E04E04"/>
    </inkml:brush>
  </inkml:definitions>
  <inkml:trace contextRef="#ctx0" brushRef="#br0">216 175 12287,'-12'0'0,"2"0"0,10 0 0,0 0 0,-10 0 0,8 0 0,-8 0 0,10 0 0,0 0 0,-9 0 0,6 0 0,-6 0 0,9 0 0,2 10 0,5 4 0,-4 8 0,4 7 0,3 15 0,-3 14 0,10 14 0,-3 8 0,-2 15-213,-4-45 1,-1 1 0,-3 6 0,-1 0 212,5 1 0,-1 0 0,-4 0 0,-1 0 0,1-3 0,1-1 0,-2 0 0,-2-1-122,0-2 0,0-1 0,8 45 122,-1-16 0,0-13 0,-7-15 0,0-15 0,0-7 0,0 2 0,0-2 0,0-7 0,0-7 815,0-10-815,0 4 400,0-9-400,0 0 0,-7-9 0,0-6 0,-3-4 0,3-3 0,-6-10 0,-8-1 0</inkml:trace>
  <inkml:trace contextRef="#ctx0" brushRef="#br1" timeOffset="740">325 132 14725,'-12'0'11,"0"0"-6,4 0-2,6 0-2,-8 0 1,8-8-408,-5 1 241,4 0 134,-7 7 0,10-3-80,0-4 0,10 5 147,5-5 1,4 4-30,3 3 1,9-2 10,6-6 0,13 6-7,8-5 0,15 2 151,7-2 1,9 4-313,-38 0 0,0-1 0,0 2 0,2 2 184,8 0 1,1 0 0,3-4 0,1 0 24,3 1 1,0-1 0,4 0 0,-1 1-326,-3 2 0,0 2 0,0-1 1,0 0 262,-3 0 0,-1 0 0,-1-3 0,0-1-2,-2 0 0,-1 0 0,-2 0 1,-1 1-109,-7 3 1,-1 0-1,44 0 105,-14 0 1,-5 0 4,-9 0 0,-11 0 4,-4 0 1,-5 0-5,-2 0 1,-1 0 353,1 0 0,-8 0-347,0 0 1,-7 0 513,8 0 1,-1 0-515,8 0 1,-11 0 197,-4 0 1,-4 2-222,-4 6 0,-1-3-39,-6 9 1,3-7-27,-10 8 0,1-8-66,-8 8 1,0-8 12,0 7 0,0 1-4,0 7 0,0-1-5,0 1 0,-8 0 15,1 0 0,0 7 8,7 0 0,0 10 90,0-3 1,0 5 0,0 5 0,0 2 0,2 6-1,6 1-42,6 6 1,-2 9 64,3 2 0,-8 1-14,8-8 1,-3 1 3,2-1 0,6 0 4,-6 1 0,-2-11-17,3-4 1,-8-5 16,7-2 1,-1-8 11,1 0 1,-2-16 3,-5 1 0,-4-11 0,4 5 0,-4-11 0,-3 6 0,0-10 0,-3 0 0,-4 0 0,-15 0 0,-12 0 0,-9 0 0</inkml:trace>
  <inkml:trace contextRef="#ctx0" brushRef="#br0" timeOffset="1173">303 1612 12287,'-31'8'0,"-6"-1"0,-4-2 0,5 0 0,0 2 0,9-5 0,-2 6 0,5-6 0,2-2 0,10 2 0,5 6 0,9-6 0,13 5 0,9-4 0,22-3 0,7 0 0,12 0 0,13-3 0,6-4 0,-32 6 0,0 0 0,2-3 0,1 0 0,10 0 0,1-1-299,-1 1 1,1 0 0,7 0 0,1 1 298,2 3 0,1 0 0,7 0 0,3 0-401,7 1 1,1-2 0,2-2-1,0-1 401,1 0 0,0 1 0,-1-1 0,-1 0 0,-1 5 0,-1-2 0,1-2 0,-1-3 0,-7-1 0,0-1 0,4 0 0,-1-1-226,-9 2 1,-2 0 0,0-3 0,-3 0 225,-10 3 0,-1 0 0,-1-2 0,0-1-93,-2-2 1,-1 2 0,-6 2 0,-3 1 92,35-7 0,-19 7 814,-18-8-814,-13 10 752,-16-5 0,-23 20-752,-20 5 0,-19 4 0,-15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6:24:00.951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1 378 12287,'0'-10'0,"6"1"0,1 5 0,3-2 0,-5 1 0,7 5 0,1 0 0,3 0 0,1 0 0,0 0 0,0 0 0,0 0 0,6 0 0,2 0 0,0 0 0,0 0 0,3-6 0,-5 0 0,-2 2 0,-2 2 0,4 2 0,0 0 0,0-7 0,-6-3 0</inkml:trace>
  <inkml:trace contextRef="#ctx0" brushRef="#br0" timeOffset="631">1066 137 12287,'-10'-7'0,"-5"5"0,3-4 0,3 2 0,-3 1 0,-1-3 0,-2 0 0,-1 4 0,1-2 0,-2-1 0,4-1 0,-10 6 0,4 0 0,1 0 0,-1 0 0,-2 0 0,-1 0 0,1 0 0,1 0 0,3 0 0,0 2 0,0 4 0,0-5 0,1 7 0,3-2 0,2 0 0,7 7 0,-2-2 0,4 5 0,12 1 0,5 2 0,10 2 0,7 2 0,-1 0 0,11-4 0,0 2 0,4 2 0,-3 5 0,1-3 0,-2 2 0,-4 3 0,-1-3 0,-5 2 0,-5-1 0,-10-1 0,-2 3 0,-9-7 0,-4-2 0,-6-2 0,-5-1 0,-10-3 0,-4-2 0,-6-1 0,2-8 0,-1 1 0,-3-3 0,-1-2 0,-3 0 0,1 0 0,2 0 0,3 0 0,-2-2 0,9-2 0,1-3 0,1-3 0,11-1 0,3-6 0,4-1 0,4 1 0,4 0 0,3 0 0,9 0 0</inkml:trace>
  <inkml:trace contextRef="#ctx0" brushRef="#br0" timeOffset="983">1357 172 12287,'0'17'0,"0"0"0,0 2 0,0 4 0,6-2 0,2 8 0,-1 1 0,1 3 0,4 1 0,-5 0 0,1 1 0,-1-1 0,5-1 0,-4-5 0,-1-3 0,1 0 0,-2-12 0,-5 2 0,5-5 0,-4-4 0,-2-6 0,-9 0 0</inkml:trace>
  <inkml:trace contextRef="#ctx0" brushRef="#br0" timeOffset="1333">1186 189 12287,'0'-17'0,"5"5"0,1 1 0,0-1 0,2 3 0,-5-6 0,9 5 0,1-1 0,2-1 0,3 6 0,-1-3 0,2 1 0,4 5 0,-2-1 0,7 0 0,3-2 0,1 2 0,5 2 0,1 4 0,4 2 0,2 2 0,-12 7 0,2-1 0,-3 3 0,-4 2 0,-3 0 0,-8 0 0,-5 1 0,-5-1 0,-4 2 0,-2 2 0,-2 2 0,-4-2 0,-5-2 0,-10-4 0,-4-2 0,-2-1 0,-1-3 0,-7 5 0,1-5 0,0-1 0,5 0 0,2-5 0,0 3 0,1-2 0,5-2 0,-2-2 0,4 0 0,9 0 0,3 0 0</inkml:trace>
  <inkml:trace contextRef="#ctx0" brushRef="#br0" timeOffset="1717">1959 137 12287,'-12'6'0,"3"2"0,1 1 0,0 3 0,4 5 0,-3 0 0,-3 0 0,6 2 0,-3 2 0,1 4 0,0 2 0,1 2 0,5 3 0,0-2 0,0-1 0,2-2 0,3 1 0,5-3 0,-1 0 0,12-8 0,-3 2 0,3-5 0,3-1 0,-3-5 0,8-3 0,1-3 0,3-2 0,-4 0 0,-3-2 0,1-1 0,0-3 0,-6-8 0,2 5 0,-4-3 0,-2 1 0,0 0 0,0-7 0,-7 1 0,-3 0 0</inkml:trace>
  <inkml:trace contextRef="#ctx0" brushRef="#br0" timeOffset="1948">1838 344 12287,'-9'-2'0,"3"-4"0,6 2 0,6-5 0,5 1 0,4 2 0,3 6 0,1 0 0,4 0 0,-2-2 0,5-2 0,1-1 0,0 1 0,-4 0 0,3 0 0,-1-1 0,-4 1 0,-2 2 0,-2 0 0,1-2 0,-1-2 0,0-7 0,0 3 0</inkml:trace>
  <inkml:trace contextRef="#ctx0" brushRef="#br0" timeOffset="2181">1752 120 12287,'0'-17'0,"0"6"0,0-1 0,8 8 0,4-3 0,3 1 0,2 0 0,2 1 0,4 5 0,6-2 0,3-4 0,2 4 0,1-4 0,-1 4 0,0 2 0,-1-5 0,-5-1 0,-3 2 0,0 2 0,-6 2 0,4 0 0,-4 0 0,-2 0 0,0 0 0</inkml:trace>
  <inkml:trace contextRef="#ctx0" brushRef="#br0" timeOffset="2565">2800 86 12287,'-12'-10'0,"3"3"0,1-1 0,-5 4 0,2-7 0,-5 7 0,-1-2 0,0 4 0,0 2 0,0 0 0,-1 0 0,1 0 0,-6 0 0,-1 2 0,-1 4 0,0 6 0,-6-3 0,3 4 0,-5 5 0,-1 3 0,5 3 0,3-3 0,1 4 0,4 2 0,8 1 0,3 7 0,2-1 0,5 1 0,10-1 0,8 0 0,10-1 0,8-5 0,-3 3 0,12-10 0,-2-4 0,0-4 0,2-7 0,-5 4 0,-1-3 0,-4-3 0,-7-2 0,2-4 0,-2-2 0,-4-2 0,-2-7 0,-2 2 0,0-5 0,0-1 0</inkml:trace>
  <inkml:trace contextRef="#ctx0" brushRef="#br0" timeOffset="2884">3040 120 12287,'0'-17'0,"0"6"0,0-1 0,0-1 0,0 5 0,0 3 0,0 10 0,0 7 0,0 9 0,0 3 0,0 3 0,0 4 0,0 7 0,0 4 0,0 0 0,0 0 0,0 4 0,0-4 0,0 0 0,0 0 0,0-2 0,0-8 0,0-1 0,0-3 0,0-7 0,0 2 0,0-4 0,2-9 0,4-5 0,4-10 0,7-5 0</inkml:trace>
  <inkml:trace contextRef="#ctx0" brushRef="#br0" timeOffset="3183">3401 103 12287,'11'0'0,"1"0"0,-8 2 0,1 6 0,-3 9 0,0 0 0,2 8 0,2 0 0,-2 3 0,-3 5 0,-1 1 0,2 0 0,4 1 0,-4-1 0,4 0 0,-2-1 0,1-5 0,-3 3 0,4-8 0,-4-2 0,-2-10 0,0-5 0,0-12 0,0-11 0,0-10 0</inkml:trace>
  <inkml:trace contextRef="#ctx0" brushRef="#br0" timeOffset="3415">3212 103 12287,'8'-17'0,"3"0"0,4 5 0,3 3 0,1 1 0,4 4 0,3 2 0,9 1 0,-1-3 0,0-2 0,3 0 0,1 6 0,2-2 0,-2-3 0,-4 3 0,-5-4 0,-6 4 0,-4 2 0,-2 0 0,0 0 0,0 0 0,1 0 0</inkml:trace>
  <inkml:trace contextRef="#ctx0" brushRef="#br0" timeOffset="3631">3195 258 12287,'-10'7'0,"5"-3"0,10 6 0,7-3 0,3-3 0,10-2 0,4-2 0,5 0 0,6 0 0,-4 0 0,4 0 0,-2 0 0,2 0 0,-3 0 0,1 0 0,-6 0 0,-3 0 0,-8 0 0,2 0 0,4-8 0,-1-1 0</inkml:trace>
  <inkml:trace contextRef="#ctx0" brushRef="#br0" timeOffset="3932">3882 86 12287,'0'19'0,"0"2"0,0 2 0,0 7 0,0-1 0,0 3 0,0 3 0,6 5 0,1 0 0,1-2 0,-1-2 0,7 3 0,-5-3 0,3-6 0,-1-3 0,-5-4 0,5-8 0,3-3 0,-7-5 0,1-14 0,-8-7 0,0-7 0,0 2 0,8-13 0,1 5 0</inkml:trace>
  <inkml:trace contextRef="#ctx0" brushRef="#br0" timeOffset="4247">4637 120 12287,'0'-17'0,"-5"6"0,-1-1 0,-6 6 0,5-3 0,-3 1 0,-3-3 0,-8 5 0,-2 2 0,2 2 0,-6 2 0,-1 0 0,-5 0 0,-1 0 0,-2 8 0,-2 4 0,-3 5 0,3 6 0,2 1 0,2 7 0,1-1 0,5 7 0,10-3 0,13 8 0,3-2 0,2 0 0,11 2 0,10-6 0,16 1 0,10-5 0,1-3 0,11-3 0,-2-8 0,1-11 0,-3-5 0,-7-2 0,-4 0 0,-3 0 0,0-2 0,-9-4 0,-3-5 0,-5-4 0,-6-2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6:27.810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0 306 12287,'0'-15'0,"0"1"0,0 9 0,0-5 0,0 8 0,0-5 0,0 4 0,0-6 0,0 9 0,3 0 0,4 0 0,-5 2 0,6 5 0,-6 5 0,-2 10 0,7 2 0,1 5 0,-1-2 0,-7 9 0,0-7 0,0 8 0,7-4 0,0 4 0,1 1 0,-8-9 0,0 8 0,0-8 0,0 0 0,0-7 0,0-1 0,0 1 0,0-10 0,-8-4 0,1-16 0,0 3 0,7-9 0,-7-8 0,-1-7 0,1-2 0,7 2 0,-2-3 0,-6-4 0,6-5 0,-5 4 0,4 4 0,3-4 0,0 3 0,0-2 0,0-5 0,0 5 0,3 2 0,4-3 0,5 8 0,10-7 0,0 10 0,-1-3 0,4 7 0,4 7 0,-3-2 0,11 10 0,-4 0 0,4 7 0,4 2 0,-5 5 0,-2 13 0,2 9 0,-9 10 0,2-3 0,-5 5 0,-2 3 0,0 1 0,0 6 0,-3-5 0,-5 5 0,-1 0 0,-6-8 0,-5 13 0,5-12 0,-4 2 0,-3-10 0,0 3 0,0-10 0,0 0 0,0-8 0,0 1 0,0 0 0,0 0 0,0-10 0,0-2 0,7-13 0,0-4 0,10-5 0,-5-10 0</inkml:trace>
  <inkml:trace contextRef="#ctx0" brushRef="#br0" timeOffset="259">87 502 12287,'-21'0'0,"-1"0"0,10 0 0,2 0 0,10 0 0,3 0 0,4 0 0,5 0 0,10 0 0,-1 0 0,1 0 0,7 0 0,0 0 0,10 0 0,-3 0 0,3 0 0,-3 0 0,3 0 0,-10 0 0,10 0 0,-3 0 0,-4 0 0,18 0 0,-4 0 0</inkml:trace>
  <inkml:trace contextRef="#ctx0" brushRef="#br0" timeOffset="1075">1046 502 12287,'-10'12'0,"8"-2"0,-8-10 0,10 0 0,0 0 0,10 0 0,4 0 0,8 0 0,7 0 0,5 0 0,9 0 0,-2 0 0,-4 0 0,11 0 0,-4 0 0,4 0 0,-4 0 0,-3 0 0,-5 0 0,3 0 0,-10 0 0,0 0 0,-7 0 0,-8 0 0,1 0 0,-11 0 0,6 0 0</inkml:trace>
  <inkml:trace contextRef="#ctx0" brushRef="#br0" timeOffset="1342">1350 262 12287,'13'-9'0,"-4"6"0,-6-6 0,4 9 0,-5 0 0,8 9 0,-10 6 0,0 4 0,0 3 0,0 7 0,0 0 0,0 7 0,0-7 0,0 10 0,0-3 0,0-2 0,0 2 0,0-7 0,0 8 0,0-11 0,0 3 0,0-4 0,0-4 0,-10 1 0,-2 0 0</inkml:trace>
  <inkml:trace contextRef="#ctx0" brushRef="#br0" timeOffset="1717">2418 284 12287,'21'0'0,"-6"0"0,-1 0 0,-9 2 0,2 6 0,-4 4 0,-3 10 0,0-1 0,0 8 0,0 0 0,0 3 0,0-3 0,0 2 0,0 6 0,0-3 0,0-5 0,0-5 0,0 5 0,0-5 0,0-2 0,0 0 0</inkml:trace>
  <inkml:trace contextRef="#ctx0" brushRef="#br0" timeOffset="2217">2069 284 12287,'0'-14'0,"0"-1"0,0 1 0,0-8 0,0 7 0,0 1 0,3 6 0,4-6 0,5 2 0,10-3 0,2-2 0,5 10 0,7-7 0,15 6 0,5 1 0,9 7 0,0 0 0,1 0 0,-1 0 0,0 0 0,-9 3 0,-5 4 0,-15 5 0,-7 10 0,-12-1 0,-2 1 0,-11 0 0,4 0 0,-18 0 0,-12-1 0,0 1 0,-7 0 0,-5-8 0,-2 1 0,2-8 0,-2 8 0,0-10 0,-8 2 0,10-2 0,5 2 0,5-5 0,2 6 0,1-6 0,-1-2 0,10 0 0,2 0 0,39 0 0,-2 0 0,23 0 0,4 2 0,-4 6 0,11-4 0,-3 11 0,-2 2 0,2 12 0,-12-5 0,-3 5 0,-2 5 0,-12 2 0,-2-4 0,-12-3 0,-6 2 0,-9-2 0,-9 0 0,-6-7 0,-12-2 0,-2-6 0,-12 3 0,-2-10 0,-3 0 0,-12-7 0,9 0 0,-2 0 0,-2 0 0,2 0 0,-7 0 0,8 0 0,-1-7 0,7 0 0,10-3 0,5 3 0,5 5 0,2-18 0,1 8 0</inkml:trace>
  <inkml:trace contextRef="#ctx0" brushRef="#br0" timeOffset="2643">3397 437 12287,'15'0'0,"-1"0"0,-9 0 0,15 0 0,-6 0 0,6 0 0,1 0 0,11 0 0,4 0 0,5-3 0,3-4 0,-1 4 0,1-4 0,-1 5 0,1 2 0,-3 0 0,-5 0 0,-4 0 0,-10 0 0,-1 0 0,1 0 0,0 0 0,0 0 0</inkml:trace>
  <inkml:trace contextRef="#ctx0" brushRef="#br0" timeOffset="2884">3702 241 12287,'-12'-10'0,"3"7"0,9-6 0,0 9 0,0 2 0,0 5 0,0 1 0,0 13 0,0-4 0,0 12 0,0 3 0,0-3 0,0 7 0,0-7 0,0 10 0,0-3 0,0 3 0,0-3 0,0 3 0,0-10 0,9 0 0,3-7 0</inkml:trace>
  <inkml:trace contextRef="#ctx0" brushRef="#br0" timeOffset="3512">5031 132 12287,'12'-10'0,"-3"8"0,-1-11 0,-1 6 0,3 5 0,-3-5 0,-5 2 0,6-3 0,-6 6 0,-2-17 0,0 16 0,-10-16 0,-2 16 0,-10-4 0,1 2 0,-1-2 0,0 5 0,0-6 0,-7 6 0,0 2 0,-7 7 0,7 1 0,-10 8 0,3-1 0,-5 4 0,-3 3 0,1 10 0,-1 4 0,3 5 0,5 3 0,4-1 0,11 1 0,8 9 0,6 5 0,7-5 0,7-2 0,18-5 0,18-3 0,6-9 0,16-5 0,-5-4 0,13-4 0,2-9-105,-2-4 1,-1-6 104,-7-2 0,1-10 0,-1-4 0,-2-3 0,-5-2 0,-7-3 0,-5-5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6:34.846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349 161 12287,'12'-10'0,"-2"8"0,-7-8 0,4 10 0,-5-9 0,8 6 0,-10-6 0,0 9 0,0 0 0,-7 2 0,-1 5 0,-9-2 0,3 10 0,2-8 0,-3 7 0,1-2 0,-8 3 0,0 4 0,0-4 0,-2 4 0,-5 3 0,5 0 0,-5 0 0,5 7 0,2 0 0,3 9 0,4-1 0,-4-1 0,4 7 0,6-4 0,1 12 0,6-3 0,2 3 0,0-5 0,0 5 0,2-5 0,6-3 0,-4 1 0,11 0 0,-1-8 0,8 0 0,0-9 0,0 2 0,0-5 0,-1-2 0,-6 0 0,-1-1 0,1-6 0,7-1 0,-8-9 0,1 3 0,-10-6 0,14-2 0,-17 0 0,8 0 0,-10 0 0,0 0 0,0 0 0</inkml:trace>
  <inkml:trace contextRef="#ctx0" brushRef="#br0" timeOffset="748">611 479 12287,'12'-14'0,"-5"-1"0,-2 8 0,2-7 0,-4 9 0,6-5 0,-6 10 0,4 0 0,-5 10 0,8 9 0,-10 10 0,0 8 0,0-8 0,0 9 0,0-1 0,0 1 0,0-1 0,0 4 0,0-5 0,-7-2 0,-1 2 0,1-9 0,7 2 0,0-5 0,0-2 0,0-8 0,0 1 0,-9-10 0,6 4 0,-7-18 0,10-3 0,0-10 0,0 0 0,0 0 0,0-7 0,0 0 0,0-2 0,0 2 0,-2 4 0,-5-4 0,4-2 0,-4 2 0,5-3 0,2 3 0,0 5 0,0-5 0,0 12 0,0 3 0,0-1 0,2-4 0,5 4 0,-4 6 0,16 9 0,-9 2 0,4 5 0,6 5 0,-6 10 0,6 2 0,1 5 0,1 3 0,0 4 0,0 5 0,-1-4 0,1 4 0,0 2 0,0-6 0,0-1 0,7-7 0,0 7 0,-3-16 0,-11 1 0,4-6 0,-4-1 0,4-6 0,-7-6 0,5-4 0,-10-6 0,3 4 0,-5-13 0,2-5 0,-2-5 0,-3-4 0,-2 2 0,0 5 0,0-5 0,-2-5 0,-5-3 0,4 6 0,-4 2 0,-3-3 0,3 3 0,-8 0 0,8 8 0,0-1 0,7 0 0,0 8 0,0-1 0,0 10 0,0-5 0,10 20 0,2 2 0</inkml:trace>
  <inkml:trace contextRef="#ctx0" brushRef="#br0" timeOffset="1076">1416 588 12287,'-7'15'0,"0"-1"0,0 1 0,7 7 0,-3-5 0,-4 4 0,5-4 0,-6 12 0,6-4 0,2-4 0,0 8 0,0 0 0,2 3 0,6-3 0,-4-5 0,11 5 0,-1-7 0,8-8 0,2 3 0,5-9 0,-4 6 0,4-7 0,2 1 0,-2-8 0,7 0 0,-7 0 0,8-3 0,-8-4 0,2 2 0,-2-9 0,-12 6 0,5-6 0,5-1 0,6-6 0</inkml:trace>
  <inkml:trace contextRef="#ctx0" brushRef="#br0" timeOffset="1310">1308 763 12287,'21'0'0,"-6"0"0,-1 0 0,1 0 0,7 0 0,-1-8 0,1 1 0,2 0 0,5 7 0,-2-7 0,9-1 0,-9 1 0,2 7 0,2 0 0,-2 0 0,-2-2 0,-12-6 0,4 6 0,-5-5 0,-4 4 0,9 3 0,-6 0 0</inkml:trace>
  <inkml:trace contextRef="#ctx0" brushRef="#br0" timeOffset="1509">1329 567 12287,'22'-13'0,"-7"-3"0,-1 8 0,1-1 0,6 1 0,8 6 0,0-5 0,10 2 0,-3-2 0,1 4 0,6-4 0,-6 4 0,6 3 0,1 0 0,-8 0 0,5 0 0,3 0 0</inkml:trace>
  <inkml:trace contextRef="#ctx0" brushRef="#br0" timeOffset="1817">2287 567 12287,'13'2'0,"-6"5"0,-5 5 0,1 17 0,4 0 0,-5 3 0,6-3 0,1-2 0,-1 9 0,1-7 0,-2 7 0,-4-9 0,4 2 0,-4-5 0,-3-2 0,7-8 0,0 1 0,0-10 0,-16 14 0,-3-7 0</inkml:trace>
  <inkml:trace contextRef="#ctx0" brushRef="#br0" timeOffset="2059">1983 523 12287,'0'-22'0,"0"8"0,0-1 0,9 10 0,6-2 0,7-3 0,7 3 0,2 0 0,5 7 0,13 0 0,-6 0 0,13-7 0,-5-1 0,0 1 0,-8 7 0,1 0 0,-1 0 0,-6 0 0,-1 0 0,-17 3 0,3 4 0,-5-5 0,5 8 0</inkml:trace>
  <inkml:trace contextRef="#ctx0" brushRef="#br0" timeOffset="2360">2614 0 12287,'34'0'0,"-5"0"0,5 0 0,2 0 0,8 3 0,7 4 0,4 15 0,11 14 0,-1 15-365,0 7 1,1 12 364,-1 3 0,-12 9 0,-9-2 0,-13 5 0,-16 2 0,-8-3 0,-14-4 0,-10-7-127,-20-15 127,1 5 0,-22-10 0,5 5 0,-5-7 0,0-5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8:09.737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283 44 12287,'0'-12'0,"10"2"0,-5 10 0,9 0 0,1-9 0,7 6 0,-1-4 0,1 4 0,2 3 0,5 0 0,-4 0 0,4 0 0,2 0 0,-2 0 0,0 0 0,-7 0 0,7 0 0,0 0 0,0 0 0,-7 0 0,-8 8 0,1-1 0,-10 0 0,4-7 0,-9 0 0,-9 0 0,-3 0 0</inkml:trace>
  <inkml:trace contextRef="#ctx0" brushRef="#br0" timeOffset="1840">262 88 12287,'0'-13'0,"0"4"0,0 9 0,0 0 0,0 9 0,0-6 0,0 16 0,0-7 0,0 10 0,0 0 0,0 0 0,-8-1 0,1 1 0,0 7 0,7 0 0,-10 10 0,8-5 0,-8 9 0,0 1 0,8 0 0,-10 6 0,7 1 0,-2-2 0,-1-1 0,8 3 0,-7 2 0,0 5 0,0 5 0,7-17 0,-3 7 0,-4 0 0,5 3 0,-11 0 0,9-3 0,-4 0 0,1-7 0,7 5 0,-7 2 0,0-2 0,-1 0 0,8-8 0,-2 1 0,-3 2 0,-2 2 0,2 3 0,3-2 0,2-4 0,-10 9 0,7-6 0,-4 8 0,5-3 0,2 0 0,0-2 0,-7-3 0,-1 10 0,1-7 0,7 7 0,0-9 0,0 2 0,0 4 0,-2-9 0,-3 5 0,-3-5 0,1-2 0,7-1 0,0 1 0,0-1 0,0 1 0,0-1 0,0 1 0,0-1 0,0 1 0,0 0 0,0 1 0,0 6 0,0-5 0,0 5 0,0 2 0,0-2 0,0 10 0,0-3 0,0 2 0,0-2 0,0-2 0,0-5 0,3 2 0,4 5 0,-5-5 0,8-7 0,-10 3 0,0 1 0,0 8 0,0-7 0,0 0 0,0-7 0,0 6 0,0 1 0,0 7 0,0-7 0,0 7 0,0-7 0,0 10 0,0-3 0,0 5 0,0 2 0,0-9 0,0-6 0,0 6 0,0-10 0,0 5 0,0-5 0,0 0 0,0 5 0,0-6 0,0 6 0,0-5 0,0-2 0,0-1 0,0 1 0,0-1 0,0 1 0,0 7 0,0 0 0,7-1 0,1-6 0,-1 2 0,-7 5 0,0-3 0,0 10 0,7-7 0,0 7 0,1-7 0,-8 7 0,0-2 0,0 2 0,0 2 0,0-9 0,7 7 0,0-7 0,0 7 0,-7-7 0,3 0 0,4-8 0,-5 1 0,6-1 0,1 1 0,-1-1 0,-1 1 0,-7-1 0,7 1 0,0 0 0,1 4 0,-8-4 0,2 4 0,5-12 0,-4 5 0,4 3 0,-5 7 0,-2 0 0,3-3 0,2-2 0,2-3 0,-2 1 0,-3 0 0,-2-1 0,3 3 0,1 2 0,4 3 0,-3 0 0,-3 0 0,-2 0 0,0 0 0,0-8 0,0 8 0,0 0 0,2 0 0,6-8 0,-6 1 0,5-1 0,-4 1 0,-3-1 0,7 8 0,0 0 0,3 0 0,-3-8 0,-4 3 0,4 5 0,3-5 0,-3 5 0,3 2 0,-3-2 0,-5 0 0,5-8 0,-2 8 0,3 0 0,-6 0 0,5-8 0,-4 1 0,-3-1 0,7 1 0,0-1 0,0-1 0,-7-6 0,8 5 0,-1-5 0,0 5 0,-7 3 0,3 0 0,4-1 0,-5 1 0,6-1 0,-6 1 0,-2-1 0,2 1 0,6-1 0,-6 1 0,5 0 0,-4-3 0,-3-5 0,0 3 0,0-10 0,0 0 0,0-7 0,7-1 0,0 1 0,1-7 0,-8-1 0,0 1 0,0-1 0,0 1 0,0 2 0,0 2 0,0 3 0,7-8 0,0 1 0,0-1 0,-7 8 0,0 0 0,0 0 0,0-8 0,0 1 0,3-1 0,4 8 0,-5-8 0,6 1 0,-6-8 0,-2 8 0,0-10 0,0 14 0,0-17 0,0 8 0,0-10 0,0 0 0,10 0 0,-8 0 0,8 0 0,-10 0 0,0 0 0,0-10 0,0 8 0,0-8 0,0 10 0,0 0 0,0-9 0,10 6 0,-8-9 0,5 5 0,5 4 0,-2-9 0,5 5 0,4 5 0,-9-10 0,4 4 0,5 6 0,-4-5 0,4 2 0,3-3 0,-7 6 0,-1-5 0,1 4 0,6 3 0,-6-7 0,-1 0 0,1 0 0,7 7 0,0 0 0,-8 0 0,1 0 0,-11 0 0,6 0 0,0 9 0,2 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8:13.092"/>
    </inkml:context>
    <inkml:brush xml:id="br0">
      <inkml:brushProperty name="width" value="0.08571" units="cm"/>
      <inkml:brushProperty name="height" value="0.08571" units="cm"/>
      <inkml:brushProperty name="color" value="#E04E04"/>
    </inkml:brush>
    <inkml:brush xml:id="br1">
      <inkml:brushProperty name="width" value="0.11429" units="cm"/>
      <inkml:brushProperty name="height" value="0.11429" units="cm"/>
      <inkml:brushProperty name="color" value="#E04E04"/>
    </inkml:brush>
  </inkml:definitions>
  <inkml:trace contextRef="#ctx0" brushRef="#br0">66 283 12287,'12'-9'0,"-2"6"0,0-6 0,2 9 0,10 0 0,-1 0 0,8-8 0,0 1 0,8 0 0,-8 7 0,10 0 0,-3 0 0,5 0 0,2 0 0,-6 0 0,-1 0 0,-9 0 0,2 0 0,-5 0 0,-2 0 0,9-10 0,3-2 0</inkml:trace>
  <inkml:trace contextRef="#ctx0" brushRef="#br0" timeOffset="1351">45 349 12287,'0'-12'0,"0"2"0,0 10 0,0 0 0,9 0 0,-6 10 0,4 4 0,-5 5 0,-2 3 0,0 7 0,0 0 0,0 10 0,0-3 0,0 8 0,0 7 0,8 4 0,-1 11 0,0-1 0,-7 0 0,0 10-207,0 5 0,2 5 207,6 2 0,-6 0 0,5 0 0,-4 3 0,-3 4 0,0-4 0,0 4 0,0-7 0,0-7 0,0 7 0,0 0 0,0-7 0,0 7 0,0-5 0,0 5 0,-7 10-227,3-46 0,0 0 0,-3 48 227,7-48 0,0 0 0,0-1 0,0 1 0,0 3 0,0 1 0,0 0 0,0-1 0,1 0 0,-2 1 0,-2-1 0,-1 1 0,0-1 0,1 1 0,-2-4 0,0-1 0,1 1 0,1 0 0,0 46 0,0-43 0,-1 1 0,2 39 0,1-43 0,2 0 0,-1 41 0,0-5 0,0 9 0,0-45 0,0 0 0,0 46 0,0-3 0,-8 5 0,5-48 0,-1 0 0,0 3 0,1 1 0,2 3 0,2 0 0,-2-7 0,-1 0 0,-1 0 0,-1-1 0,2 50 0,-6-6 0,6 3 0,2-3 0,0-12-135,0 5 0,0-14 135,0 0 0,2-3 0,6 2 0,-6-6 0,5-1 0,-4 0-39,-3-7 0,2 5 39,5 3 0,-4-1 0,4 0 0,-4 1 0,-3-1 0,0 3 0,0 4 0,0-2 0,0 10 0,0-7 0,0 7 0,0-10 0,0 2 0,0-6 0,0-8 0,0-7 185,0-15 1,0 8-186,0-1 0,0-7 341,0 8 0,0-5-341,0 4 0,0-7 150,0 1 0,0-11-150,0 3 0,2-2 8,5 2 0,-4-2 0,4 7 0,-5-3 1,-2-2-1,0 0 0,0 0 0,0 0 1,0 0-1,0 0 0,0-2-8,0-3 0,0 8 0,0-8 0,0 5 0,0 2 0,0-2 0,0-2 0,0-3 0,0-2 0,0 0 0,0-1 0,0 1 0,0 0 0,0 0 0,0-1 0,0-6 0,0 0 0,0-11 0,0 8 0,0-4 0,0-6 0,0 8 0,0-10 0,0 0 0,0-10 0,0 8 0,0-8 0,0 10 0,0 0 0,10 0 0,-8 0 0,18 0 0,-6 0 0,-2 0 0,3 0 0,2 0 0,12 0 0,-5 0 0,5 0 0,3 0 0,-3 0 0,9 10 0,-1 4 0,4-2 0,2 3 0,1-1 0,-1 8 0,-2 0 0,-4 0 0,2-1 0,-10 1 0,0-10 0,-8-4 0,1-6 0,0-2 0,0 0 0,-1 0 0,1 0 0</inkml:trace>
  <inkml:trace contextRef="#ctx0" brushRef="#br1" timeOffset="2885">524 44 13487,'12'0'0,"-3"-10"171,-9 8 0,3-8-65,4 10 1,-5-2 21,6-6-43,-6 6-24,-2-8-165,0 10 104,10 0 0,-8 0 0,10 0-64,-4 0 0,-6 3-236,5 4 181,5-5 1,0 15-16,10-9 0,-7 6-165,-1-7 232,1 10 1,7-7 5,-1 4 0,-6 3-13,-1-9 0,-6 6-76,6-7 150,-9 10-31,14-5 0,-16 3 0,4-1 31,-5-9 0,-2 7-17,0-4 3,0-6 0,-2 15 13,-5-10 0,2 3 1,-10-3 0,8-2 0,-7 10 0,6-11 0,-6 4 0,7 1 0,-8-1 0,3 9 0,-3-3 0,-4-2 0,5 3 0,2-8 0,-3 7 0,8-6 0,-8 6 0,8-2 0,-8 3 0,11-3 0,-4-5 0,-4-4 0,10 9 0,-5-5 0,4-5 0,3 8 0,0-10 0,0-2 0,3-6 0,1-6 0,6-3 0,0 0 0,-1 3 0,-1 6 0,-8-6 0,7 6 0,0-6 0,8 7 0,-8-8 0,3 3 0,-3-2 0,-5-6 0,10 18 0,-4-5 0,-6-6 0,8 11 0,-10-8 0,0 10 0,-3 8 0,-4-1 0,2 10 0,-9-3 0,7-2 0,-8 3 0,8-8 0,-8 8 0,10-10 0,-14 14 0,17-17 0,-8 8 0,10-20 0,0-4 0,0-6 0,0-1 0,0-1 0,0 0 0,0 0 0,0 1 0,0-1 0,0 0 0,0 0 0,0 0 0,0 1 0,0-1 0,0 7 0,0 1 0,-3 7 0,-4-8 0,5 10 0,-8-14 0,10 16 0,0-6 0,0 9 0,0 2 0,0 5 0,0-2 0,0 10 0,0-1 0,0 8 0,7 0 0,1 0 0,-1-1 0,-7 1 0,0 0 0,0 0 0,0 7 0,0 0 0,0 0 0,0-7 0,0-8 0,0 1 0,0-1 0,0 8 0,0-10 0,0-2 0,0-13 0,0-4 0,0-5 0,0-10 0,0-7 0,0 0 0,0 0 0,0 7 0,0-7 0,0 0 0,0 0 0,0 7 0,0 1 0,0-1 0,0 0 0,0 10 0,0 2 0,10 10 0,2 10 0,9 2 0,1 20 0,0 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8:17.618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109 1 12287,'0'22'0,"0"-8"0,0 1 0,0-1 0,0 8 0,0 0 0,0 7 0,0 0 0,0 2 0,0-2 0,0 5 0,0 10 0,0-3 0,0-5 0,2 5 0,6-4 0,-6-4 0,5 4 0,-2-11 0,2 3 0,-4-4 0,4-4 0,-4-6 0,-3-1 0,0-9 0,0 5 0,0-10 0,0-3 0,0-4 0,-8 2 0,1-9 0,-8-1 0,8-6 0,-7-1 0,6 0 0,-1 0 0,2 0 0,2-2 0,-10-5 0,8 5 0,-8-5 0,11 2 0,-4-2 0,3 5 0,-2-5 0,5 5 0,-5 2 0,4-7 0,3 0 0,10 0 0,4 7 0,6 0 0,1 1 0,4-1 0,4 0 0,-3 3 0,11 4 0,4-2 0,2 10 0,6 0 0,-13 7 0,5 2 0,3 6 0,-11 4 0,-3 9 0,-6 1 0,-2 0 0,-10 2 0,-5 5 0,-5-5 0,-2 5 0,0-4 0,0-4 0,-2 1 0,-5 0 0,-5 0 0,-10-1 0,0-6 0,0-3 0,0 0 0,1-2 0,-1 0 0,0-6 0,0-1 0,1-3 0,-1 0 0,0 0 0,0 0 0,0 0 0,1 0 0,-1 0 0,10 0 0,2 0 0,10 0 0,2 0 0,6 0 0,4 0 0,10 0 0,-1 7 0,1 0 0,7 3 0,0-3 0,0-2 0,-7 10 0,7-11 0,0 4 0,7 1 0,-7-1 0,1 6 0,-9-7 0,1 8 0,0-8 0,-3 3 0,-4-3 0,2-2 0,-10 9 0,10-9 0,-12 5 0,9-10 0,-9 10 0,5-8 0,-10 8 0,0-10 0</inkml:trace>
  <inkml:trace contextRef="#ctx0" brushRef="#br0" timeOffset="807">828 262 12287,'0'-22'0,"0"10"0,0-7 0,0 14 0,0-9 0,0 9 0,0-7 0,0 4 0,0 6 0,0-8 0,0 10 0,0 0 0,-8 3 0,1 4 0,0-5 0,7 18 0,0-15 0,0 9 0,0-7 0,0 8 0,0-10 0,9 14 0,-4-9 0,10 4 0,-10-2 0,2-4 0,-2-6 0,2 5 0,-5 5 0,18-9 0,-15 6 0,9-9 0,-9 0 0,5 0 0,-1 0 0,-6 0 0,6 0 0,-9 0 0,10 0 0,-7 0 0,9 0 0,-5 0 0,-5-9 0,18 6 0,-11-9 0,6 5 0,4 5 0,-7-18 0,10 8 0,-3-2 0,-4-1 0,4 1 0,-14-6 0,10 6 0,-10-6 0,2 6 0,-5 2 0,-2-3 0,0 8 0,0-8 0,0 8 0,0-7 0,-7 6 0,0-6 0,-10 9 0,2-2 0,3-3 0,-2 3 0,-1 0 0,-7 7 0,1 0 0,-1 0 0,0 0 0,0 0 0,3 2 0,4 5 0,-4 5 0,5 10 0,1 0 0,-1 0 0,7-1 0,-8 1 0,10 7 0,-2 0 0,5 8 0,2-8 0,0 7 0,0-7 0,9 10 0,6-3 0,4-2 0,3 2 0,0-9 0,-1 2 0,9-5 0,-1-2 0,0-8 0,-8 1 0,1-10 0,0 2 0,0-5 0,-1-2 0,1 0 0,0-2 0,0-5 0,0 2 0,-1-10 0,1 1 0,0-8 0,0 0 0</inkml:trace>
  <inkml:trace contextRef="#ctx0" brushRef="#br0" timeOffset="1334">1786 131 12287,'0'-14'0,"0"-1"0,0-1 0,-10-4 0,8 8 0,-15 0 0,7 7 0,-2-2 0,5 0 0,-8 7 0,8-8 0,-8 1 0,8 0 0,-7 7 0,6 0 0,-6 0 0,7 0 0,-8 0 0,1 0 0,-8 0 0,0 0 0,7 0 0,1 0 0,7 0 0,-8 0 0,8 0 0,-8 0 0,8 0 0,-7 0 0,9 10 0,-5 2 0,10 9 0,0 1 0,3 0 0,4 0 0,5-1 0,10 1 0,2 7 0,5 0 0,-2 8 0,9-8 0,-2 7 0,2-7 0,3 7 0,-10-7 0,0 8 0,-7-8 0,-8 0 0,1-8 0,-11 1 0,4 0 0,-8 0 0,-8-3 0,-9-4 0,-7-8 0,-5-5 0,-2-2 0,2 0 0,5 0 0,-5 0 0,4 0 0,4 0 0,-1 0 0,0 0 0,10-2 0,5-5 0,4 2 0,3-10 0,0 8 0,0-7 0,10-1 0,2-7 0</inkml:trace>
  <inkml:trace contextRef="#ctx0" brushRef="#br0" timeOffset="1752">1960 327 12287,'12'0'0,"7"-9"0,-6 6 0,8-4 0,1 5 0,0 2 0,0 0 0,7 0 0,0 0 0,0-3 0,-7-4 0,-1 5 0,1-6 0,0-4 0,0-2 0,-3 2 0,-5-3 0,3 8 0,-9-8 0,9 1 0,-15-8 0,5 0 0,-4 0 0,-6 3 0,-4 5 0,-5-3 0,-10 9 0,0 1 0,1 7 0,-1 0 0,0 0 0,0 0 0,1 0 0,-1 0 0,0 0 0,0 7 0,0 1 0,3 9 0,5-3 0,-3 5 0,9 3 0,-6 7 0,7 0 0,-1 8 0,8-8 0,0 7 0,0-7 0,0 2 0,0-2 0,10-4 0,4 4 0,6-5 0,2-2 0,7-8 0,0 1 0,0-10 0,-7 2 0,7 2 0,0-1 0,0-1 0,-8-7 0,1-7 0,0-1 0,0-6 0,-1 7 0,1-10 0,0 5 0</inkml:trace>
  <inkml:trace contextRef="#ctx0" brushRef="#br0" timeOffset="2225">2983 153 12287,'10'-12'0,"-7"-7"0,6 7 0,-9-10 0,0 7 0,0 1 0,0 9 0,-9-14 0,4 16 0,-10-4 0,8 5 0,-8 2 0,8 0 0,-7 0 0,-1 0 0,-7 0 0,1 0 0,-1 9 0,0 6 0,0-3 0,0 2 0,1 8 0,-1 7 0,0 3 0,0-3 0,1 2 0,-1 5 0,2 6 0,6-6 0,-3-2 0,10 2 0,-1-7 0,8 7 0,10-9 0,5 2 0,14-14 0,-3-6 0,11-9 0,-8 0 0,7 0 0,-7-9 0,7-6 0,-7-4 0,8-3 0,-11-7 0,3 0 0,-5-7 0,-2 7 0,-2-8 0,-6 8 0,3 0 0,-10 7 0,1 1 0,-8-1 0,0 7 0,0 1 0,0 9 0,0-5 0,-8 20 0,1 4 0,0 6 0,7 2 0,0 2 0,0 5 0,0-5 0,0 5 0,0-2 0,0 2 0,2-5 0,5 5 0,-2-5 0,10-2 0,-8-8 0,8 1 0,-8-3 0,7 3 0,1 4 0,7-7 0</inkml:trace>
  <inkml:trace contextRef="#ctx0" brushRef="#br0" timeOffset="2868">3550 110 12287,'-12'0'0,"-5"9"0,9 6 0,-6 4 0,7 3 0,-3 0 0,3 0 0,2 9 0,-10 5 0,10-2 0,-2 3 0,5-8 0,2 7 0,0-10 0,0 3 0,0-4 0,0-4 0,0-6 0,0-1 0,0-9 0,0 5 0,0-12 0,0-6 0,0-4 0,0-10 0,0-2 0,0-5 0,0 3 0,0-11 0,0 11 0,0-3 0,0-3 0,0 3 0,0-2 0,0 2 0,0 4 0,0-4 0,0 5 0,7 2 0,0 1 0,10-1 0,-2 0 0,-1 8 0,8-1 0,-5 10 0,12-2 0,-2 5 0,2 2 0,-5 0 0,5 0 0,-2 2 0,2 5 0,-13 5 0,6 10 0,-7 0 0,-1 0 0,-4-1 0,-10 1 0,0 0 0,0 0 0,0 0 0,-10-1 0,-4 1 0,-6-7 0,-1-1 0,-1-2 0,0 3 0,0-3 0,1-5 0,-1-4 0,0 4 0,7-2 0,1 2 0,7-5 0,-8 6 0,10-6 0,-4-2 0,9 0 0,9 0 0,3 2 0,10 6 0,0-3 0,0 9 0,2-9 0,5 2 0,-5 3 0,5-3 0,-5 8 0,-2-8 0,0 3 0,0-3 0,-8-2 0,1 9 0,-3-7 0,2 8 0,6-10 0,-18 14 0,18-16 0,-18 16 0,17-17 0,-7 8 0</inkml:trace>
  <inkml:trace contextRef="#ctx0" brushRef="#br0" timeOffset="3209">4486 197 12287,'0'-22'0,"-2"3"0,-6 4 0,6 3 0,-5 5 0,-5 4 0,-1-6 0,-8 9 0,-1 0 0,0 0 0,0 0 0,-7 2 0,0 5 0,0-2 0,7 10 0,-7-1 0,0 8 0,-7 7 0,7 0 0,0 3 0,7-3 0,8-3 0,-1 11 0,10-4 0,-2 4 0,7-3 0,7-5 0,6-5 0,8 5 0,11-5 0,4-2 0,12-8 0,3 1 0,0-10 0,-7 2 0,6-5 0,1-2 0,0-2 0,-7-5 0,-8-5 0,0-10 0,-9 0 0,14-9 0,-7-3 0</inkml:trace>
  <inkml:trace contextRef="#ctx0" brushRef="#br0" timeOffset="3608">4769 44 12287,'0'-12'0,"-2"0"0,-6 5 0,6 5 0,-8-6 0,10 16 0,0-4 0,0 11 0,0 7 0,0 7 0,0 7 0,0-7 0,0 10 0,0-3 0,8 5 0,-1 3 0,3-1 0,-3 1 0,-2-8 0,9 0 0,-7-2 0,8 3 0,-8-6 0,8-9 0,-10 0 0,2-1 0,-5-9 0,8-2 0,-8-10 0,8-10 0,-10-4 0,0-13 0,0-2 0,0-2 0,0 2 0,7 5 0,1-5 0,8 4 0,-1 4 0,4 1 0,3 6 0,0-3 0,0 10 0,7-1 0,0 8 0,0 3 0,-7 4 0,7 7 0,0 15 0,0-2 0,-8 9 0,-6 1 0,-1 6 0,-1 1 0,1-1 0,3 1 0,-10-1 0,3-9 0,-3-5 0,5 5 0,10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41:17.728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371 1 12287,'22'0'0,"-8"0"0,1 0 0,-10 0 0,7 0 0,-5 0 0,-4 0 0,6 0 0,-11 0 0,-5 0 0,4 0 0,-16 0 0,14 2 0,-10 5 0,8-4 0,-7 4 0,6-2 0,-6 2 0,7-4 0,-8 4 0,1 5 0,-8-2 0,0 4 0,8 3 0,-1-10 0,0 10 0,-6-2 0,-1 2 0,0-3 0,3 6 0,4-6 0,-4 8 0,4 7 0,-4-5 0,-3 5 0,8 5 0,-1 2 0,8-2 0,-8 3 0,11-1 0,-4 7 0,6 1 0,2-1 0,0 1 0,0 0 0,0 4 0,0-4 0,7 4 0,0-12 0,10-2 0,-2 2 0,4-7 0,3 8 0,-7-13 0,-1-2 0,1-1 0,6-6 0,1 2 0,0-3 0,0 6 0,-1-11 0,1 6 0,0-3 0,0-5 0,-8-4 0,1 4 0,-8 3 0,8-3 0,-11 0 0,16-7 0,-18 0 0,8 0 0,-10 0 0,-10-9 0,-2-4 0</inkml:trace>
  <inkml:trace contextRef="#ctx0" brushRef="#br0" timeOffset="615">458 414 12287,'0'-12'0,"3"3"0,4 9 0,-5 0 0,8 0 0,-10 0 0,0 0 0,0-10 0,0 8 0,10-8 0,2 10 0,10 0 0,-1-7 0,1-1 0,7-1 0,0 1 0,10 6 0,-3-5 0,5-3 0,3 3 0,-10-3 0,-5 3 0,2 5 0,-2-6 0,0 6 0,-7 2 0,-10 0 0,8 0 0,-18 0 0,8 0 0,-10 0 0</inkml:trace>
  <inkml:trace contextRef="#ctx0" brushRef="#br0" timeOffset="984">698 327 12287,'-10'12'0,"5"-2"0,-9-10 0,9 0 0,-5 10 0,8-8 0,-5 6 0,4-6 0,-7-2 0,18 2 0,-1 6 0,3-4 0,-3 11 0,3-1 0,4 8 0,5 0 0,-4 0 0,4 2 0,3 5 0,-7 5 0,-1 9 0,-2 1 0,3 0 0,2-1 0,-10 1 0,0-3 0,-7-5 0,0 3 0,0-10 0,0 7 0,0-7 0,-9 0 0,-6-7 0,-4-3 0,-3-4 0,0-3 0,0-5 0,1-4 0,-1 4 0,0-5 0,0-2 0,0-2 0,1-5 0,1 2 0,6-10 0,-6 1 0,11-8 0,-6 0 0,-2 0 0,10 1 0,0 6 0,7 1 0,0 6 0,0-6 0,9-1 0,4-6 0,8-1 0</inkml:trace>
  <inkml:trace contextRef="#ctx0" brushRef="#br0" timeOffset="1483">1003 545 12287,'-12'10'0,"2"2"0,10 10 0,0-1 0,2 1 0,6 0 0,-4 0 0,11 0 0,-1-1 0,8 1 0,0 0 0,0 0 0,0-8 0,-1 1 0,8-10 0,0 2 0,0-5 0,-7-2 0,7-2 0,0-5 0,0-6 0,-7-8 0,-7-1 0,-1 0 0,-9-2 0,2-5 0,-2 2 0,2-9 0,-4 7 0,4-7 0,-7 9 0,-7-2 0,-5 5 0,-10 2 0,0 3 0,0 4 0,1 3 0,-1 5 0,-7 4 0,0-4 0,0 5 0,7 2 0,-7 7 0,0 0 0,0 10 0,7-2 0,0 6 0,0 8 0,8-4 0,-1 4 0,11 2 0,-4-2 0,6 0 0,2-7 0,10 7 0,4 0 0,5 0 0,3-7 0</inkml:trace>
  <inkml:trace contextRef="#ctx0" brushRef="#br0" timeOffset="2064">1547 175 12287,'12'0'0,"-2"0"0,-10 0 0,0 10 0,0 2 0,0 9 0,0 4 0,0 4 0,0-3 0,0 11 0,0-8 0,0 7 0,0-7 0,0 7 0,0-7 0,0 8 0,0-11 0,0 3 0,0-5 0,0-2 0,0 0 0,0-7 0,0-1 0,0-9 0,2 5 0,6-10 0,-6-10 0,8-2 0,-10-10 0,0 0 0,0 0 0,0 1 0,9-1 0,-4 3 0,10 4 0,-8-2 0,7 10 0,1-8 0,7 8 0,-8 0 0,1 7 0,-1 0 0,8 0 0,2 0 0,5 0 0,-5 2 0,6 5 0,-6 6 0,-3 8 0,1 1 0,0 0 0,-3 7 0,-4 0 0,-5 7 0,-10-7 0,0 0 0,0-7 0,0 10 0,-10-8 0,-5 5 0,-4-12 0,-3-3 0,0-9 0,1 2 0,-1-4 0,0-3 0,0 0 0,1 0 0,-1-3 0,0-4 0,3 2 0,4-9 0,-2 6 0,10-6 0,0-1 0,7-6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41:20.593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0 87 12287,'12'0'0,"-2"-2"0,-10-6 0,0 6 0,10-8 0,-5 10 0,9 0 0,-9 0 0,14-9 0,-7 6 0,10-6 0,0 9 0,-8 0 0,1 0 0,-8-3 0,8-4 0,-1 4 0,8-6 0,0 9 0,0-10 0,-1-2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8:28.159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174 0 12287,'-14'0'0,"-1"0"0,-2 0 0,-2 0 0,7 0 0,2 0 0,10 0 0,3 0 0,4 0 0,5 0 0,10 0 0,9 0 0,5 0 0,-2 0 0,3 0 0,-1 0 0,7 0 0,1 0 0,0 0 0,-1 0 0,-2 3 0,-2 1 0,-3 4 0,-9-1 0,2-7 0,5 10 0,-10-8 0,7 8 0,-18-10 0,-4 0 0</inkml:trace>
  <inkml:trace contextRef="#ctx0" brushRef="#br0" timeOffset="1817">65 109 12287,'-12'0'0,"0"0"0,5 0 0,4 0 0,-6 0 0,9 0 0,0 0 0,-10 0 0,8 0 0,-8 2 0,10 6 0,0-6 0,0 8 0,0-10 0,0 9 0,0 4 0,0 8 0,0 1 0,0-7 0,0-1 0,7 8 0,1 7 0,-1 2 0,-7-2 0,7-2 0,0 9 0,3 1 0,-3 6 0,-4 1 0,4-1 0,3 1 0,-3-1 0,0 3 0,-7 5 0,3-5 0,4 5 0,-5-3 0,5 3 0,-4-5 0,-3 5 0,0 2 0,0-2 0,0 2 0,0-2 0,0-5 0,0 5 0,0 2 0,0-2 0,0 2 0,0-2 0,0 2 0,0 5 0,0 3 0,0-10 0,0 9 0,0-2 0,-7-2 0,-1 2 0,1-7 0,7 7 0,-2-5 0,-6 12 0,6-11 0,-5 11 0,4-7 0,3 0 0,0 7 0,0 1 0,0-3 0,0 2 0,-7 7 0,0-6 0,0-1 0,7 0 0,0-4 0,0 12 0,-3-6 0,-4-1 0,4-1 0,-4 0 0,5 1 0,2-1 0,0 0 0,0 1 0,0 1 0,0 6 0,-7-5 0,-1 4 0,1-4 0,7-3 0,0 3 0,0 5 0,0-13 0,0 6 0,2-6 0,6 5 0,-6 8 0,5 0 0,-4 6-103,-3-6 0,7 0 103,0-8 0,1 10 0,-8 5 0,0-5 0,0-3 0,0-2 0,0 3 0,0-5 0,0 4 0,0-4 0,0-3 0,0 1 0,0-1 0,0 3 0,0 4 0,0-11 0,0 4 0,0-4 0,0 4 0,0 10 0,0 5 0,2-5 0,5-2 0,-4-3 0,4 2 0,-5-2 0,-2 10 0,0-12 0,0-3 0,0 1 0,0-8 0,8 5 0,-1 2 0,0-2 0,-7-5 0,7 3 0,1-11 0,-1 1 0,-7-7 0,0-3 0,0-5 0,0-4 0,0-11 0,0 1 0,0 0 0,0 0 206,0-1-206,0 1 0,0-10 0,0-2 0,0-10 0,0 0 0,-10 0 0,8 0 0,-8-10 0,10 8 0,0-8 0,0 10 0,0 0 0,10 0 0,2 0 0,10 0 0,-1 0 0,-6 0 0,-1 0 0,1 0 0,7 0 0,0 0 0,-1 0 0,1 0 0,0 0 0,2 0 0,5 0 0,-5-2 0,5-5 0,-4 4 0,-4-4 0,1-5 0,0 9 0,0-6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8:34.026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893 218 12287,'12'0'0,"7"0"0,-16 0 0,6 0 0,-9 0 0,0 0 0,0 10 0,0-7 0,-9 6 0,6-9 0,-6 3 0,9 4 0,-10-5 0,8 8 0,-10-10 0,4 0 0,6 0 0,-10 0 0,4 0 0,6 0 0,-17 0 0,14 0 0,-10 0 0,11 0 0,-16 0 0,8 0 0,-10 0 0,0 0 0,1 0 0,1-2 0,6-6 0,-6 6 0,8-8 0,-9 10 0,6-7 0,1 0 0,9-1 0,-15 8 0,16 0 0,-11 0 0,10 0 0,-4-9 0,-1 6 0,7-6 0,-6 9 0,-1 0 0,8 0 0,-10 0 0,4 0 0,6 0 0,-8 0 0,8 0 0,-5 0 0,4 0 0,-7 0 0,1 0 0,6 0 0,-6 0 0,-1 0 0,8 0 0,-15 2 0,9 5 0,1-4 0,7 6 0,-10-9 0,8 0 0,-10 0 0,5 0 0,4 0 0,-6 0 0,6 0 0,-4 0 0,4 0 0,-6 0 0,6 0 0,-4 0 0,5 0 0,-8 0 0,10 0 0,-10 10 0,8-7 0,-8 6 0,8-9 0,-5 0 0,4 0 0,-7 0 0,10 0 0,0 0 0,-9 0 0,6 0 0,-6 0 0,9 0 0,-10 0 0,8 0 0,-8 0 0,10 0 0,-10 0 0,8 0 0,-8 0 0,10 0 0,-2 0 0,-6 0 0,6 0 0,-8 0 0,10 0 0,0 0 0,-9 0 0,6 0 0,-6 0 0,9 0 0,-3 0 0,-4 0 0,4 0 0,-6 0 0,9 0 0,-3 8 0,-4-1 0,5 0 0,-8-7 0,10 0 0,-10 0 0,8 0 0,-8 0 0,8 0 0,-5 0 0,4 0 0,-7 0 0,10 0 0,-9 0 0,6 0 0,-6 0 0,-1 0 0,8 0 0,-8 0 0,10 0 0,-3 0 0,-4 0 0,5 0 0,-8 0 0,10 0 0,0 0 0,0 10 0,0-8 0,0 8 0,0-10 0,0 9 0,0-4 0,0 10 0,0-8 0,0 8 0,0-1 0,3 8 0,4 0 0,-5-1 0,5 1 0,-4 0 0,-3 0 0,7 2 0,0 5 0,1-2 0,-8 9 0,7-7 0,0 7 0,0-2 0,-7 2 0,0 6 0,0-6 0,0 3 0,0-3 0,8 5 0,-1-5 0,0 3 0,-7-3 0,0 5 0,0-4 0,0 1 0,0-1 0,0 1 0,0-9 0,0 10 0,0-3 0,0-2 0,0 3 0,0-8 0,0 7 0,0-2 0,0 2 0,0 5 0,0-4 0,0-4 0,0 4 0,0-1 0,0 8 0,0-3 0,0-5 0,0 5 0,0-5 0,0 6 0,0 1 0,0-7 0,0 1 0,0-1 0,0 8 0,0-1 0,0 1 0,0-1 0,0 1 0,0-1 0,0 1 0,0 7 0,0 0 0,0 7 0,0-8 0,0 4 0,0-4 0,0-1 0,0 9 0,0-10 0,0 3 0,0-3 0,0 3 0,0 5 0,0 9 0,0-7 0,0 0 0,0-7 0,0 7 0,0-2 0,0 2 0,0-2 0,0-6 0,0-1 0,0 9 0,0-2 0,0 2 0,0 5 0,0-5 0,0-3 0,0 3 0,0 5 0,0 3 0,0 4 0,0-12 0,-7 5 0,0 2 0,-1 0 0,8 1 0,0-1 0,0 0 0,0 1 0,0-1 0,0-2 0,0-5 0,0 5 0,0-5 0,0-2 0,0 2 0,0 7 0,0 8 0,0-8 0,0-7 0,0 0 0,0 7 0,8 6 0,-1-6 0,0 5 0,-7-12 0,0 5 0,0 2 0,0 1 0,0-1 0,0-7 0,0 0 0,0-2 0,0 2 0,0 5 0,0-5 0,-2-5 0,-5-2 0,4 2 0,-4-2 0,4 10 0,3-3 0,0-3 0,0 3 0,0-7 0,0 7 0,0 0 0,0 8 0,0-8 0,0 0 0,3 7 0,4 8 0,3 6 0,4-6 0,-2-8 0,-4-7 0,-6 1 0,5 6 0,-4-2 0,-3-5 0,0-5 0,0-9 0,0 6 0,0 1 0,0-2 0,0-13 0,-8 3 0,1-10 0,0 7 0,7-7 0,0 10 0,0-3 0,0-2 0,0 2 0,-7-7 0,-1 8 0,1-1 0,7 7 0,0-6 0,0-1 0,0 0 0,0 8 0,0-3 0,0-5 0,0 5 0,0-4 0,-7-3 0,0 2 0,-1-10 0,8 3 0,0-4 0,0-4 0,0 1 0,0 0 0,0 0 0,0 0 0,0-1 0,0 1 0,0 0 0,0 0 0,0-1 0,0 1 0,0 0 0,0 0 0,0-8 0,0 1 0,0-1 0,0 8 0,0 0 0,0 0 0,0-1 0,0-6 0,0-1 0,0-9 0,0 5 0,0-10 0,0 0 0,0 10 0,0-8 0,0 8 0,0-10 0,0 9 0,3-6 0,4 4 0,-2-4 0,9-3 0,-6 7 0,6 0 0,-7 0 0,8-7 0,0 8 0,6-1 0,4 3 0,4-3 0,2-2 0,5 9 0,13-7 0,-6 8 0,15 2 0,0 12 0,-2-12 0,2 5 0,-10-8 0,3 1 0,-5 2 0,-2-10 0,-3 0 0,-5-7 0,3-2 0,-10-6 0,2 4 0,-2-11 0,-7 8 0,0-8 0,0 1 0,-13-8 0,6 0 0,-5 8 0,-10-1 0,0 8 0,0-8 0,0 11 0,0-16 0,0 8 0</inkml:trace>
  <inkml:trace contextRef="#ctx0" brushRef="#br0" timeOffset="1342">675 1 12287,'0'12'0,"0"0"0,0-5 0,0-4 0,0 6 0,0-9 0,10 0 0,-5 0 0,9 0 0,-7 0 0,8 0 0,-8 3 0,8 4 0,-8-5 0,8 6 0,-8-6 0,7-2 0,-6 7 0,6 1 0,-7 1 0,8-2 0,-1-4 0,8 16 0,-2-14 0,-6 10 0,3-8 0,-10 7 0,3-9 0,-3 2 0,-4 6 0,6-9 0,-9 11 0,0-8 0,0 8 0,0-10 0,-2 12 0,-5-10 0,-3 10 0,-5-3 0,-4-2 0,5 3 0,-6-1 0,-2 8 0,1 0 0,-1 0 0,7-8 0,1 1 0,-1-1 0,-4 1 0,4-1 0,6-9 0,6 5 0,-4-10 0,5 0 0,-8-3 0,10-4 0,0 2 0,0-9 0,7-1 0,0-7 0,1-7 0,-8 0 0,2-2 0,5 2 0,-4 5 0,4-5 0,-5 4 0,-2 4 0,0-1 0,0 0 0,0 0 0,0 1 0,0-1 0,0 0 0,0 10 0,0 2 0,0 27 0,0 5 0,0 7 0,0 0 0,0-5 0,0 5 0,0-5 0,0-2 0,0 0 0,0 0 0,0-8 0,0 1 0,0-8 0,0 8 0,0-11 0,0 6 0,0-20 0,0-4 0,0-5 0,0-3 0,0-2 0,0-5 0,0 4 0,0-4 0,0 5 0,0 2 0,0 1 0,0-1 0,0 0 0,3 3 0,4 4 0,-4 5 0,6 13 0,-9 4 0,3-2 0,4 10 0,-5-1 0,6 8 0,-6 0 0,-2-1 0,10 1 0,-5-3 0,9-4 0,-9-3 0,2-5 0,5-4 0,0 6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28:37.043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109 405 12287,'-12'0'0,"2"0"0,10 0 0,0 0 0,-9 0 0,6 0 0,-7 0 0,10 0 0,0 0 0,-9 0 0,6-2 0,-4-6 0,5 6 0,2-8 0,0 10 0,0-9 0,0 6 0,0-7 0,0 1 0,-10 6 0,-2-6 0</inkml:trace>
  <inkml:trace contextRef="#ctx0" brushRef="#br0" timeOffset="297">44 296 12287,'12'0'0,"-3"0"0,-6 0 0,4 0 0,-4 0 0,6 0 0,-9 0 0,10 0 0,-8 0 0,8 0 0,-10 0 0,10 0 0,-8 0 0,8 3 0,-10 4 0,7-2 0,0 9 0,1 8 0,-8 7 0,7 2 0,0-2 0,3 5 0,-3 10 0,-5-1 0,6 1 0,1-3 0,-1-5 0,1 3 0,-1-10 0,-6 7 0,5-7 0,-4 1 0,-3-9 0,0-6 0,0-1 0,0-9 0,0 2 0,0-14 0,-10-5 0,-2-10 0</inkml:trace>
  <inkml:trace contextRef="#ctx0" brushRef="#br0" timeOffset="732">0 383 12287,'19'-9'0,"-4"-6"0,-5 3 0,-10-3 0,9 1 0,-4-8 0,10 0 0,-1 1 0,8-1 0,0 0 0,2 7 0,5 1 0,-2 9 0,9-2 0,-7 4 0,7 3 0,-2 0 0,2 0 0,6 3 0,-6 4 0,-2 5 0,2 10 0,-9-3 0,2-4 0,-8 4 0,-6-4 0,2 4 0,-10 3 0,0 0 0,-7-1 0,-2-6 0,-5-1 0,-8-1 0,-14 1 0,3 5 0,-11-4 0,1-3 0,-8 3 0,1-8 0,-1 7 0,1-9 0,-1 2 0,3 3 0,5-3 0,2 1 0,5-8 0,5 0 0,-8 9 0,10-6 0,13 6 0,9-9 0,9 0 0,13 0 0,10 0 0,4 0 0,-2 0 0,2 0 0,0 0 0,8 0 0,0 3 0,-1 4 0,-2-4 0,-4 4 0,1 2 0,-9-1 0,3 6 0,-3-6 0,-12 6 0,4-7 0,-4 8 0,5-8 0,-10 10 0,5-12 0,-10 9 0,1-9 0,1 5 0,4-10 0</inkml:trace>
  <inkml:trace contextRef="#ctx0" brushRef="#br0" timeOffset="1809">1154 253 12287,'22'0'0,"0"0"0,0 0 0,-1 0 0,1-10 0,-10 7 0,-2-6 0,-10 9 0,0 0 0,-3-7 0,-4-1 0,5 1 0,-18 7 0,18 0 0,-17 0 0,16 0 0,-16 0 0,16 0 0,-9 0 0,5 0 0,5 0 0,-8 0 0,10 0 0,-10 10 0,8-8 0,-8 8 0,10-10 0,0 0 0,-9 0 0,6 0 0,-7 0 0,10 0 0,0 0 0,-9 0 0,6 0 0,-6 0 0,-1 0 0,8 0 0,-18 0 0,18 0 0,-18 0 0,18 0 0,-15 2 0,10 5 0,0-4 0,7 16 0,0-7 0,0 10 0,2-3 0,5-4 0,5 2 0,10-10 0,0 8 0,0-8 0,7 3 0,0-3 0,7-5 0,-7 6 0,7-6 0,-7-2 0,8 0 0,-8 0 0,7 0 0,-7 0 0,0 0 0,-7 0 0,5-2 0,-6-6 0,6 3 0,-13-9 0,-1 2 0,1-3 0,-9-4 0,2 4 0,-4 3 0,-3-2 0,-3 2 0,-4-3 0,2-2 0,-9 10 0,-1-7 0,-7 6 0,-7-1 0,0 1 0,-7 6 0,7-5 0,-3 4 0,3 3 0,-2 0 0,-5 0 0,-3 0 0,10 0 0,-7 0 0,7 0 0,-3 3 0,3 4 0,5-2 0,-5 9 0,5-6 0,2 6 0,7 1 0,1 6 0,9 1 0,-2 0 0,4 7 0,3 0 0,0 2 0,0-2 0,12-2 0,10 9 0,2-7 0,13 8 0,-8-11 0,7 3 0,-2-4 0,2-4 0,5-1 0,-4-6 0,-4 3 0,4-10 0,-3 8 0,2-8 0,5 0 0,-5-7 0,5 0 0,3 0 0,0-9 0,-1-3 0,1-10 0</inkml:trace>
  <inkml:trace contextRef="#ctx0" brushRef="#br0" timeOffset="2815">2265 187 12287,'12'0'0,"-2"0"0,-10 0 0,0 0 0,-8-2 0,1-5 0,-3 4 0,3-4 0,5 4 0,-15 1 0,10-5 0,-10 4 0,12-6 0,-10 9 0,8-8 0,-8 1 0,8 0 0,-7 7 0,9 0 0,-14 0 0,6 0 0,-1 0 0,-1 0 0,11 0 0,-16 0 0,18 10 0,-5 4 0,4 5 0,3 3 0,0 7 0,0 0 0,10 10 0,4-3 0,6 5 0,1 3 0,8 0 0,0-1 0,1-7 0,-9 1 0,1-8 0,0 7 0,-10-9 0,-5 2 0,-4-5 0,-6-5 0,-4-4 0,2-6 0,-9-9 0,-3 0 0,-12 0 0,4-7 0,-4 0 0,8-10 0,6 2 0,-2 3 0,10-2 0,-8-1 0,8-6 0,0 6 0,7 1 0,0-1 0,0-7 0,10 8 0,4-1 0,8 8 0,7-8 0,-3 3 0,11-2 0,-8-3 0,7 10 0,-2-3 0,2 3 0,8 4 0,-1-4 0,1 5 0,7 2 0,-5 0 0,-3 0 0,1-8 0,-1 1 0,-1 0 0,-6 7 0,3 0 0,-10 0 0,2-7 0,-2-1 0,-7-1 0,0 1 0,-1 6 0,-18-17 0,6 6 0,-9-8 0,-7 6 0,0 1 0,-10 6 0,3-6 0,-6 9 0,-2-2 0,1-3 0,-1 3 0,0 0 0,0 7 0,0 0 0,1 0 0,-8 0 0,0 0 0,0 7 0,7 0 0,0 8 0,0-8 0,0 10 0,1-3 0,1 13 0,6 2 0,4 0 0,10-7 0,0 7 0,0 0 0,3 7 0,4-7 0,12 0 0,10-7 0,10 0 0,-3 0 0,5-8 0,3 1 0,-1-11 0,1 4 0,-8-6 0,1-2 0,-1 0 0,7 0 0,1 0 0</inkml:trace>
  <inkml:trace contextRef="#ctx0" brushRef="#br0" timeOffset="3315">3593 296 12287,'12'0'0,"-2"-10"0,-10-4 0,0-5 0,0 6 0,-10 4 0,5 9 0,-9 0 0,7 0 0,-8 0 0,1 0 0,-8 0 0,0 0 0,0 0 0,1 0 0,-1 0 0,0 0 0,-7 7 0,0 0 0,-10 10 0,3-2 0,2 11 0,-2 3 0,7 3 0,-8-3 0,11 5 0,-3 9 0,14-6 0,8-1 0,5 0 0,2 8 0,12-10 0,9-5 0,11-5 0,11-2 0,3-10 0,5-5 0,-5-5 0,5-2 0,-7-9 0,-8-6 0,5-7 0,-5-7 0,-4 3 0,-3-11 0,-7 11 0,-8-3 0,-2-3 0,-5 3 0,-4 0 0,4 8 0,-4-1 0,-11 7 0,1 1 0,-3 9 0,3-2 0,5 7 0,-6 7 0,-1 5 0,1 10 0,1 0 0,7-1 0,0 8 0,0 0 0,7 0 0,1-7 0,6 7 0,-6 0 0,8 0 0,-1-7 0,-3 0 0,3 0 0,-1-1 0,8 1 0</inkml:trace>
  <inkml:trace contextRef="#ctx0" brushRef="#br0" timeOffset="3906">4007 274 12287,'0'22'0,"0"0"0,0 7 0,0 0 0,0 10 0,0-3 0,0 5 0,0 3 0,0-1 0,0 1 0,0-10 0,0-5 0,2-3 0,6 3 0,-6-14 0,17 4 0,-16-19 0,7-9 0,-10-6 0,0-7 0,0-7 0,0 3 0,0-11 0,0 8 0,0-7 0,-8 2 0,1-2 0,-8-5 0,8 4 0,-7 6 0,6 2 0,-1 5 0,2 2 0,4 0 0,-4 0 0,4 1 0,3-1 0,10 10 0,5 4 0,4-1 0,3 1 0,9 1 0,5 7 0,3 0 0,-3 0 0,6 3 0,-6 4 0,3 5 0,-3 10 0,-5 0 0,-9-1 0,0 1 0,0 0 0,-10 7 0,-5 0 0,-5-7 0,-2-8 0,-2 1 0,-5 7 0,-5-1 0,-10 1 0,-7-7 0,0-1 0,-7-7 0,7 8 0,-8-8 0,8 8 0,0-10 0,7 2 0,1-5 0,-1-2 0,0 0 0,0 0 0,10 0 0,12 0 0,12-7 0,10 0 0,7-1 0,0 8 0,7 0 0,-7 0 0,8 8 0,-8-1 0,2 3 0,-2-3 0,-5 3 0,6 4 0,-6 3 0,-3-10 0,1 8 0,0-8 0,0 10 0,-8-7 0,1 4 0,-10-4 0,14 0 0,-7 2 0</inkml:trace>
  <inkml:trace contextRef="#ctx0" brushRef="#br0" timeOffset="4572">5183 318 12287,'0'-22'0,"0"0"0,0 1 0,-10 1 0,-4 6 0,2-3 0,-3 9 0,1 1 0,-8 7 0,-7 0 0,0 0 0,-10 3 0,3 4 0,-5 5 0,-3 10 0,8 2 0,-1 5 0,4-2 0,-4 9 0,8-2 0,15 2 0,4 5 0,10-4 0,2-4 0,6 4 0,13-11 0,16 3 0,11-7 0,3-7 0,7-6 0,-7-9 0,7 0 0,-7 0 0,7-2 0,-7-5 0,-1-8 0,-6-14 0,-3 2 0,-5-9 0,3 2 0,-10-2 0,0-5 0,-7 5 0,-7-6 0,-1-1 0,-9-1 0,2 1 0,-4-1 0,-3 1 0,0 9 0,0 5 0,0 5 0,0 2 0,-8 7 0,-1 3 0,-1 5 0,0 9 0,3 10 0,-3 8 0,8 4 0,-5 5 0,4-2 0,3 9 0,3-2 0,4 2 0,-5 5 0,6-4 0,1 1 0,-1-1 0,6 4 0,-7-5 0,8-5 0,-8-2 0,8 3 0,-8-3 0,10 0 0,-15-14 0,5-1 0,-2-9 0,3 2 0,-6-7 0,5-7 0,-4-5 0,-3-10 0,0-2 0,0-5 0,0 2 0,0-9 0,7 9 0,0-2 0,10-2 0,-2 2 0,-1 0 0,8 7 0,-5 3 0,12 4 0,-3 5 0,1 10 0,2 0 0,0 3 0,0 6 0,0 13 0,0 10 0,-7 11 0,0 1 0,0-1 0,-1 8 0,1 0 0,-7-3 0,-1-11 0,-2 1 0,3-9 0,4 0 0,-7-7 0,10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6:35:18.139"/>
    </inkml:context>
    <inkml:brush xml:id="br0">
      <inkml:brushProperty name="width" value="0.11429" units="cm"/>
      <inkml:brushProperty name="height" value="0.11429" units="cm"/>
      <inkml:brushProperty name="color" value="#E04E04"/>
    </inkml:brush>
  </inkml:definitions>
  <inkml:trace contextRef="#ctx0" brushRef="#br0">253 36 30466,'8'9'-985,"3"-3"1,-1-4 1066,2-2 0,-1 0 0,7 0 0,-1 0-81,1 0 1,-5 0 0,3 0 0,3 0-25,1 0 1,1 0 0,0-2 0,5-2 21,1-2 1,-4-1 0,4 3 0,-2-2 5,-3 2 1,3 0 0,-2 0 0,-1-2-33,-3 3 1,-2 1-684,1 2 929,-1 0 0,-9 0 0,-8 0-275,-10 0 0,1 0 0,-5 0 0,-3 0 19,-5 0 1,-1 0 0,6 0-1,-1 2 42,1 3 1,-1-3 0,-1 4-1,-3-4-31,-1-2 1,0 0 0,3 0 0,-1 2 29,-2 4 1,-2-4-1,3 4 1,-3-4-19,-2-2 0,4 0 0,-5 0 0,1 0-24,0 0 1,0 0-1,-2 0 1,4 0 37,-1 0 0,7 0 0,-4 0 0,3 0 0,3 0 0,-1 0 0,1 0-37,-1 0 1,11 0-1,7 0 29,9 0 1,9 0 0,3 0-1,4 0-72,3 0 0,-5 5 1,6 1-1,2-2 59,2-2 0,2-2 0,2 0 0,2 0 21,1 0 0,1 0 0,-6 0 0,0 0 0,0 0 0,0 0 0,-2 0 0,-2 0 0,-2 0 0,-8 0 0,3 0 0,-5 0 0,-2 0 0,1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40:19.366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959 567 12287,'12'9'0,"-2"-6"0,-10 9 0,0-5 0,0-2 0,0 10 0,7-1 0,0 8 0,0 0 0,-7-1 0,0 4 0,0 4 0,3-3 0,4 11 0,-4-8 0,4 7 0,-2-7 0,2 7 0,-5-9 0,6 2 0,-6-5 0,-2-2 0,2-3 0,6-4 0,-6 4 0,8-17 0,-10 8 0,-3-20 0,-4-4 0,-5-5 0,-10-3 0</inkml:trace>
  <inkml:trace contextRef="#ctx0" brushRef="#br0" timeOffset="383">698 610 12287,'-13'-2'0,"6"-5"0,5 2 0,2-10 0,0 10 0,0-14 0,0 7 0,9 0 0,6 5 0,4-3 0,3 3 0,10-1 0,4 8 0,0 0 0,8 0 0,-6 8 0,13-1 0,5 10 0,2-3 0,-2 13 0,2 2 0,-10 10 0,3-3 0,-5 3 0,-3-3 0,-9 5 0,-5-5 0,-12 3 0,-2-3 0,-10 6 0,2-6 0,-14-5 0,-8-2 0,-14-4 0,-7-4 0,-8-1 0,-7-6 0,5 6 0,-4-6 0,-4-4 0,4-3 0,-9 3 0,9-3 0,1 0 0,13-7 0,-5 0 0,5 0 0,4 0 0,3 0 0,5 0 0,12-9 0,5-6 0,14-4 0,5-3 0</inkml:trace>
  <inkml:trace contextRef="#ctx0" brushRef="#br0" timeOffset="949">1808 458 12287,'-7'-15'0,"-3"1"0,-2-3 0,0 5 0,-3-3 0,-4 1 0,7-6 0,-10 6 0,3-5 0,4 4 0,-4-2 0,5 3 0,-8-6 0,-7 6 0,5-6 0,-6-1 0,-1 1 0,2 6 0,-10-6 0,3 6 0,-5-3 0,-3 2 0,-2-2 0,-4 10 0,1-7 0,-9 6 0,7-1 0,-7 1 0,7 6 0,-7-5 0,3 4 0,-3 3 0,-5 8 0,5-1 0,2 10 0,-2-3 0,0 6 0,-8 1 0,8 8 0,0 1 0,10 11 0,-3 2 0,0 1 0,8 7 0,-3 4 0,17 3 0,9 5 0,13 3 0,5 1 0,2 6 0,2-5 0,5 4 0,15 3-248,14-2 0,15 7 248,7-8 0,5-6 0,3-8 0,9-8 0,4 9 0,-33-35 0,0 0 0,1 2 0,1-1 0,0-6 0,1-2 0,45 12 0,-45-17 0,1-2 0,4-2 0,1-2 0,-1 0 0,1-2 0,-1-3 0,1-2 0,-1-3 0,1-2 0,-1 0 0,1-2 0,-5-5 0,-1-1 0,45-15 0,-7-10 0,-7 3 0,-15-5 0,-14-3 0,-7-1-66,-8-6 0,0-5 66,-14-9 0,-5-3 0,-17-5 0,0-4 0,0-10 0,-19-8-229,-10 1 1,9 44 0,-2 1 228,-2 5 0,-2 1 0,-1-3 0,-2 2 0,-36-28 0,29 36 0,-1 2-194,-35-25 1,-11 9 193,3 13 0,3 3 0,-3 10 0,-2 3 0,-3 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5:40:22.325"/>
    </inkml:context>
    <inkml:brush xml:id="br0">
      <inkml:brushProperty name="width" value="0.08571" units="cm"/>
      <inkml:brushProperty name="height" value="0.08571" units="cm"/>
      <inkml:brushProperty name="color" value="#002A60"/>
    </inkml:brush>
  </inkml:definitions>
  <inkml:trace contextRef="#ctx0" brushRef="#br0">371 0 12287,'-12'0'0,"2"0"0,10 0 0,-10 0 0,8 0 0,-8 0 0,10 0 0,0 0 0,10 0 0,4 0 0,13 0 0,2 0 0,12 0 0,3 0 0,4 0 0,17 0 0,-2 0 0,17 0 0,2 7-266,13 1 0,-6-1 266,6-7 0,1 2 0,-1 5 0,-8-4 0,-7 4 0,-10-4-79,2-3 0,1 0 79,-8 0 0,-4 2 0,-18 5 0,1-4 0,0 4 0,-11-5 0,-4-2 0,-4 0 0,-4 0 523,-8 0-523,6 0 83,-17 0 1,6 0-84,-16 0 0,-4 0 0,-10 0 0,8 0 0,-1 0 0,1 0 0,-8 0 0,-2 0 0,-5 0 0,2 0 0,-9 0 0,7 0 0,-7 0 0,4 0 0,-11 0 0,4 0 0,-12 0 0,3 0 0,-3 0 0,0 0 0,-14 0 0,2 0 0,-17 0 0,0 0-310,-7 0 1,-10 0 309,46 0 0,1 0 0,-45 0 0,8 0 0,0 0 0,7 0 0,3 0-125,-3 0 1,10 3 124,-3 4 0,13-5 0,2 6 0,16 1 0,-1-1 0,14-1 0,7-7 0,12 10 0,13-8 301,4 5 0,8-4-301,14-3 0,0 0 133,14 0 0,-2 0-133,17 0 0,8 0 0,6 0 0,11 0-214,-3 0 0,4 0 214,3 0 0,10 0 0,-47 0 0,2 0 0,3 0 0,1 0-201,6 0 0,-1 0 1,-3 0-1,1 0 201,6 0 0,0 0 0,-6 0 0,-2 0 0,2 0 0,-2 0 0,-4 0 0,-1 0-71,-1 0 0,-1 0 0,30 0 71,-7 0 0,-10 0 0,-20 0 0,5 0 0,-11 0 0,-13 0 383,-2 0-383,-15 9 409,3-6 0,-10 9-409,0-5 0,-3-4 121,-4 4 1,-5-5-122,-10-2 0,0 7 0,1 1 0,-4-1 0,-4-7 0,-5 0 0,-9 0 0,-1 0 0,1 0 0,-8 0 0,0 0 0,-12 0 0,-2 0 0,0 0 0,-8 0 0,-4 0-287,-3 0 0,-15 2 287,45 2 0,-1 0 0,-2-3 0,-1 0 0,0 3 0,-1-1 0,2-1 0,0-1 0,2-1 0,0 0 0,-45 0 0,8 0 0,13 0 0,10 0 0,17 0 0,11 0 0,18 0 0,-3 0 0,15 0 0,0 0 0,14 0 0,5 0 0,10 0 0,2 0 287,5 0 0,5 0-287,10 0 0,2-3 0,4-4 0,6 5 0,9-6 0,8 6 0,-1 2 0,13 0-282,2 0 0,3 0 282,-40 0 0,1 0 0,0-3 0,0-1 0,3 0 0,1 0 0,-3 0 0,0 1 0,3 3 0,-1 0 0,40 0 0,-43 0 0,0 0 0,31 0 0,-9 0 0,-15 0 0,-7 0 0,-15 0 0,-7 0 0,-15 0 0,-4 0 0,-10 0 0,-2 0 0,-6 0 282,-4 0 0,-9 0-282,-1 0 0,-2-7 0,-5 0 0,2-1 0,-9 8 0,7-7 0,-8 0 0,1-3 0,-8 3 0,-9 5 0,-5-6 0,2-1 0,-2 1 0,-2 1 0,-13 7 0,-4 0-263,-10 0 0,-8 0 263,1 0 0,0 0 0,7 0 0,2 0 0,5 0 0,15 7 0,14 1 0,17 1 0,12-1 0,3-1 0,12 15 0,-1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6:35:23.358"/>
    </inkml:context>
    <inkml:brush xml:id="br0">
      <inkml:brushProperty name="width" value="0.08571" units="cm"/>
      <inkml:brushProperty name="height" value="0.08571" units="cm"/>
      <inkml:brushProperty name="color" value="#E04E04"/>
    </inkml:brush>
  </inkml:definitions>
  <inkml:trace contextRef="#ctx0" brushRef="#br0">131 53 12287,'0'9'0,"0"-1"0,0 0 0,0 2 0,0 7 0,0-5 0,0-1 0,0 3 0,0 1 0,0 3 0,0-1 0,0 3 0,0 3 0,0-4 0,0 7 0,0-1 0,0 4 0,0-2 0,0 2 0,0 2 0,0 2 0,0 0 0,0-2 0,0 0 0,0 6 0,0-2 0,0 6 0,0-4 0,0-2 0,0 0 0,0 0 0,0-1 0,0 1 0,0 0 0,0 0 0,0 0 0,0 0 0,0 0 0,0 0 0,0 0 0,0 0 0,0 2 0,0 2 0,0 1 0,0-1 0,0-4 0,0-4 0,0 0 0,0 6 0,0-4 0,0 4 0,0-6 0,0 0 0,0 2 0,0 2 0,0 0 0,0 0 0,0-2 0,0-2 0,0-2 0,0 2 0,6 2 0,-1 0 0,-1-2 0,-2-2 0,0-6 0,2 6 0,2 1 0,-2-3 0,3 4 0,-1-6 0,-2 2 0,-2 4 0,-2 2 0,2 2 0,2-2 0,2-4 0,0 6 0,-6-2 0,0 8 0,0 3 0,0-5 0,0 0 0,0-6 0,0-4 0,0-2 0,2 2 0,1-3 0,3-1 0,0-6 0,-6 7 0,0-3 0,0 0 0,6 0 0,0-3 0,-2 1 0,-2 2 0,-2 1 0,0-7 0,0 1 0,0-1 0,0 6 0,0 1 0,0-3 0,0-2 0,0-1 0,0-1 0,0 1 0,0-1 0,1 1 0,3 1 0,2 3 0,-2 1 0,-2 0 0,-2-4 0,0 3 0,0 1 0,0 0 0,2-3 0,2 1 0,2 2 0,-1 7 0,-5-7 0,0-2 0,0-1 0,0-1 0,0 2 0,0 3 0,0-3 0,0 4 0,0-2 0,0 1 0,0 1 0,0-6 0,0 7 0,0-3 0,0 0 0,0 6 0,0-5 0,0-1 0,0 2 0,0-5 0,0 5 0,0-2 0,0 0 0,0 3 0,0-5 0,0 2 0,0-1 0,0-1 0,0 0 0,0 2 0,0-1 0,0-1 0,0 1 0,0 3 0,0 2 0,0-6 0,0 3 0,0-3 0,0 2 0,0-3 0,0 3 0,0-4 0,6-1 0,0-1 0,-2 1 0,-2-1 0,-2-5 0,0-1 0,0 3 0,0 2 0,0 1 0,0 0 0,0-5 0,0 0 0,0 1 0,-6-3 0,0 2 0,2 1 0,2-3 0,0 0 0,-3-3 0,3 1 0,-4-2 0,4-4 0,2 4 0,0-12 0,0 2 0,0-8 0,0-1 0,0-3 0,0-3 0,0-2 0,0-5 0,0-1 0,0 4 0,0-6 0,0-2 0,0-2 0,6 4 0,0 0 0,-3-3 0,-1-1 0,-2-7 0,0-3 0,2-2 0,4-3 0,-4-3 0,4-1 0,-4 0 0,-2-1 0,0-5 0,0 0 0,0 0 0,0-3 0,0 7 0,0-2 0,-2 5 0,-4 5 0,4-1 0,-4-3 0,4 3 0,2 6 0,0 5 0,0 1 0,0 0 0,0 0 0,0 0 0,0 0 0,0 0 0,0 0 0,0-2 0,0-2 0,0-3 0,0-3 0,0 6 0,0-3 0,0-1 0,0-4 0,0 5 0,0 1 0,0 4 0,0 2 0,0-6 0,0 1 0,0 1 0,0 2 0,0-4 0,0 0 0,0 1 0,0-3 0,0 6 0,0-4 0,0 3 0,0-3 0,0 2 0,0-6 0,0 3 0,0 3 0,0-4 0,0 2 0,0 1 0,0-3 0,0 6 0,2-4 0,2 5 0,2 1 0,0-2 0,-6 0 0,0 0 0,0 4 0,0 2 0,0-4 0,0 0 0,0 0 0,0 0 0,0 0 0,0 2 0,0 4 0,0-4 0,0 6 0,0-2 0,0 0 0,0 6 0,0-7 0,0 1 0,0 2 0,0-4 0,0 8 0,0 0 0,0-3 0,0 7 0,0-6 0,0 1 0,0 1 0,0-2 0,0 4 0,0-3 0,0 3 0,0-4 0,0 1 0,0 3 0,0 2 0,0 1 0,0 1 0,0-1 0,0 1 0,0-6 0,0-1 0,0 3 0,0 1 0,0 3 0,0-2 0,0-3 0,0-1 0,0 0 0,0 5 0,0 1 0,0-1 0,0 1 0,0-1 0,0 1 0,0-1 0,0 1 0,0 0 0,0-1 0,0 6 0,0 1 0,0-3 0,0 4 0,0-1 0,0 7 0,0-4 0,0 16 0,0 4 0,-2 1 0,-2 1 0,-2-3 0,2 3 0,0 2 0,1 1 0,-3 0 0,2 1 0,0 5 0,0 4 0,-2 4 0,2 6 0,1 12 0,-1 3 0,-2 12 0,2 10 0,2 9 0,2 12 0,0-44 0,0-1 0,0 1 0,0-1 0,0 43 0,0 1 0,0-5 0,0-2 0,0-15 0,0-10 0,0-10 0,0-5 0,0-14 0,0 0 0,0-6 0,0-5 0,0-9 0,0-1 0,0-10 0,0-2 0,-2-8 0,-2-10 0,-2-1 0,3-4 0,1 1 0,2-7 0,0-2 0,0-2 0,0-2 0,0 0 0,0 0 0,0 1 0,0-3 0,0-2 0,0-2 0,0 2 0,0 1 0,0-1 0,0-6 0,0-5 0,5 7 0,1-9 0,-2 1 0,-2 1 0,-2-5 0,0-1 0,0 0 0,0 5 0,6 1 0,0 7 0,-2 0 0,-2 1 0,-2 3 0,0 8 0,0 4 0,0 2 0,0 1 0,0 7 0,0-1 0,0 1 0,0 5 0,0 1 0,0-3 0,-8 6 0,6 0 0,-12 10 0,8 4 0,-1 4 0,3 7 0,-2 1 0,2-1 0,0 3 0,0 1 0,-2 2 0,3-1 0,-5 5 0,2 2 0,2 4 0,2 2 0,-4 2 0,1 2 0,1 1 0,2-1 0,2 8 0,0 3 0,0 8 0,0 4 0,0 2 0,0 8 0,0 4 0,0 5 0,0 3 0,0-1 0,0-1 0,0 1 0,-6-3 0,0-3 0,2-5 0,2-10 0,2-5 0,0-5 0,0-2 0,0-3 0,0-4 0,0-10 0,0-4 0,0-6 0,0-9 0,0-3 0,-2-9 0,-4-2 0,5-7 0,-5-11 0,4-1 0,2-5 0,0-1 0,0-8 0,0 0 0,0-4 0,0-2 0,0 5 0,0-3 0,0-4 0,0 2 0,0-5 0,0-1 0,0 0 0,0 1 0,0-7 0,0 1 0,0-5 0,2-3 0,2 2 0,1-4 0,-1-2 0,0 5 0,0-1 0,2 4 0,-2 1 0,-2 3 0,0 1 0,2 7 0,1 5 0,1 0 0,-6 14 0,0 1 0,0 3 0,0 11 0,0 8 0,0 10 0,0 5 0,0 5 0,0 3 0,0 6 0,0 4 0,-2 10 0,-2 4 0,-1 3 0,1 2 0,2 9 0,0 3 0,-2 5 0,-2 7 0,0-2 0,6 9 0,0 7 0,0 7 0,0-46 0,0 0 0,0 2 0,0-1 0,0 1 0,0-1 0,0 0 0,0 1 0,0-1 0,0 1 0,0-1 0,-2 0 0,1 0 0,-2-1 0,-2 48 0,-1-12 0,6-13 0,-2-6 0,-4-4 0,4-8 0,-4 3 0,4-7 0,2-5 0,0-5 0,0-7 0,0-2 0,0-4 0,0-3 0,0-17 0,0-9 0,0-11 0,0-5 0,0-1 0,0-9 0,0-3 0,0-4 0,0-2 0,2-2 0,2-1 0,2-3 0,-2 2 0,-2-4 0,-2 1 0,2-3 0,4-3 0,-4 3 0,3-2 0,-3-3 0,-2-6 0,6-4 0,0-6 0,-2 3 0,-2 3 0,-2-4 0,2 4 0,2 0 0,1 0 0,1 9 0,-6 11 0,0 3 0,0 2 0,0 2 0,0 4 0,0 5 0,0 5 0,0 2 0,0 5 0,0 0 0,-8 8 0,6 4 0,-5 10 0,1 2 0,0-1 0,0 7 0,6 7 0,0 2 0,0 4 0,-6 4 0,1 4 0,1 6 0,2 5 0,2 1 0,0 15 0,0 3 0,0 5 0,0 11 0,0 3 0,0 11 0,-1-46 0,2 2 0,1 4 0,2 1 0,-1 1 0,-1 0 0,1-3 0,0-1 0,1-3 0,0 0 0,-3-2 0,0-1 0,2 0 0,0-1 0,-1 45 0,-2-6 0,0-5 0,0-16 0,0-4 0,0-6 0,0-4 0,0-3 0,0-5 0,0-5 0,0-4 0,0-2 0,0 0 0,2-10 0,3-8 0,-3-9 0,4-16 0,-4-9 0,-2-2 0,0-12 0,0-4 0,0-4 0,0-8 0,2 5 0,2-3 0,2-4 0,0-1 0,-6-2 0,0-1 0,0 1 0,0-6 0,2-3 0,1-1 0,3-4 0,0-2 0,-6-1 0,0-3 0,0-4 0,0-4 0,0-7 0,2 2 0,4 3 0,-4-1 0,4 5 0,-4 1 0,-2-1 0,0 12 0,0 14 0,0 9 0,0 6 0,0 10 0,0 4 0,0 3 0,0 12 0,0 8 0,0 8 0,0 10 0,-2 1 0,-4 4 0,4 6 0,-6 12 0,2 6 0,0 3 0,-5 10 0,5 6 0,0 8 0,-2 8 0,6 11 0,0-43 0,-1 1 0,1 2 0,2 2 0,0 3 0,0 1 0,0 5 0,0 2 0,0 2 0,0 2 0,-1 1 0,0 1-44,-2 0 0,0 0 1,2-6-1,0 0 0,-2-5 1,0 0-1,2-4 0,0-2 44,1-1 0,0-1 0,0 42 0,0-9 0,0-15 0,0-10 0,0-15 0,0-5 0,0-4 0,0-2 0,0-2 0,0-4 0,0-6 0,0-3 0,2-5 0,4-3 0,-4-6 0,6-14 0,-2-8 0,-1-5 0,1-10 0,-6 0 0,0-6 0,0-4 0,6-7 0,0 3 0,-2-2 87,-2 1 1,0-7-1,1-7 1,3-2-88,-2-4 0,-2-2 0,-2-2 0,0 1 0,0-1 0,0-6 0,0 0 0,0 3 0,0 1 0,0 2 0,0 0 0,0 2 0,0 4 0,0 4 0,0 10 0,0 1 0,0 3 0,0 1 0,0-2 0,0 9 0,0 6 0,0 7 0,0 8 0,0-1 0,0 11 0,0 7 0,0 7 0,0 13 0,0 3 0,0 6 0,0 10 0,0 6 0,0 5 0,0 10 0,0 12 0,0 8 0,0 3 0,0 6 0,0-37 0,0 1 0,0-1 0,0 1 0,0 1 0,0 0 0,0 3 0,0-1 0,0 0 0,0 1 0,0 2 0,0 0 0,0-2 0,0-2 0,0-1 0,0-1 0,0 44 0,0-19 0,0-10 0,0-6 0,0-6 0,2-11 0,2-8 0,2-6 0,0-16 0,-6 3 0,0-3 0,5-9 0,1-6 0,-2-10 0,-2-13 0,-2-6 0,0-8 0,0-10 0,0 1 0,0-14 0,0 0 0,0-4 0,0-6 0,0-4 0,0-4 0,0-1 0,2-1 0,2-1 0,2 7 0,-2 8 0,-1 8 0,1 9 0,2 7 0,-2 5 0,-2 6 0,0 15 0,2 3 0,2 1 0,-1 8 0,-5-2 0,0 12 0,0 6 0,0 5 0,-2 4 0,-1 7 0,-3 5 0,-6-2 0,4 11 0,1 1 0,-1 4 0,0 3 0,2 4 0,-3 5 0,-1 5 0,0-2 0,6 2 0,-2 2 0,3 2 0,-1 0 0,0-4 0,-2-6 0,2-4 0,2-1 0,2-1 0,0-4 0,0-7 0,-6-2 0,1-16 0,-1-9 0,6-14 0,0-12 0,0-9 0,0-14 0,0-12 0,0-3 0,0-2 0,0-7 0,2 1 0,2 0 0,1-2 0,1 5 0,-6-1 0,0 10 0,0 11 0,0 13 0,0 22 0,0 20 0,0 30 0,-2 10 0,-4 10 0,4 12 0,-5-5 0,1-1 0,0-6 0,0-14 0,6-3 0,0-17 0,0-10 0</inkml:trace>
  <inkml:trace contextRef="#ctx0" brushRef="#br0" timeOffset="2015">113 4698 12287,'-2'10'0,"-2"-2"0,-1-1 0,-1-5 0,6 8 0,-2-6 0,-4 2 0,4-1 0,-8-3 0,5 4 0,3-4 0,-8 6 0,4-8 0,4 0 0,-8 0 0,5 0 0,3 0 0,-6 0 0,8 0 0,0 0 0,8 0 0,3 0 0,-1 0 0,2 0 0,1 0 0,3 0 0,1 0 0,1 0 0,-1 0 0,1 0 0,-1-6 0,1 0 0,-1 2 0,1 2 0,-1-3 0,0-1 0,1 2 0,-1 2 0,1 2 0,-8-8 0,-5 6 0,-10-4 0,-5 5 0,-8 1 0,1 0 0,-1 0 0,1 0 0,0 0 0,-1 0 0,1 0 0,-1 0 0,1 0 0,-1 0 0,1 0 0,5 0 0,0 0 0,-1 0 0,5 1 0,2 5 0,6-4 0,6 4 0,6-4 0,3-2 0,5 0 0,1 0 0,4 0 0,2 0 0,-3 0 0,3 0 0,0 0 0,0 0 0,-5 0 0,1 0 0,-4 0 0,-1 0 0,-1-2 0,1-2 0,-1-2 0,-7 1 0,-4-1 0,-12 0 0,-6 2 0,-3 2 0,-3 2 0,1 0 0,-1-2 0,1-4 0,-7 4 0,1-3 0,2 3 0,1 2 0,-3 0 0,0 0 0,2 0 0,1 0 0,3-6 0,-1 0 0,1 2 0,5 2 0,0 2 0,11 0 0,1 0 0,13 0 0,10 0 0,-1 0 0,-3 0 0,4 0 0,1 2 0,-3 2 0,-2 2 0,5 0 0,-1-6 0,-2 0 0,-1 0 0,-9 0 0,1 0 0,2 0 0,1 0 0,-5-8 0,-4 0 0,-12-4 0,-6 7 0,-5-3 0,-5 2 0,-1 2 0,2 2 0,-4 2 0,-1 0 0,-1 0 0,-4 0 0,6 0 0,0 0 0,1 0 0,1 0 0,-6 0 0,6 0 0,1 0 0,3 0 0,7 0 0,1 0 0,9 6 0,2 0 0,7 0 0,11-6 0,1 0 0,5 0 0,-3 0 0,8 0 0,2 0 0,2 0 0,-4 0 0,0 0 0,0 0 0,-1 0 0,3 0 0,-8 0 0,-2 0 0,-1 0 0,-3 0 0,1-2 0,-1-4 0,-7 4 0,-2-6 0,-16 8 0,-2 0 0</inkml:trace>
  <inkml:trace contextRef="#ctx0" brushRef="#br0" timeOffset="2847">131 4750 12287,'-10'8'0,"0"-6"0,4 4 0,5-4 0,-9-2 0,4 0 0,4 0 0,-13 0 0,11 0 0,-8 0 0,8 0 0,-4 0 0,10 0 0,2 2 0,4 2 0,2 2 0,1-1 0,7-5 0,1 0 0,4 0 0,-1 0 0,5 0 0,-2 0 0,-3 0 0,3 0 0,-2 0 0,0 0 0,3 0 0,-7 0 0,4 0 0,-3 0 0,-9 0 0,1 0 0,-10 0 0,-2 0 0,-10 0 0,-11 0 0,-2 0 0,1 0 0,-3 0 0,0 0 0,0 0 0,-1 0 0,-3 0 0,4 0 0,0 0 0,0 0 0,1 0 0,7 0 0,-1 0 0,1 0 0,-1 0 0,11 0 0,7 0 0,9 0 0,7 0 0,1 0 0,3 2 0,3 4 0,2-4 0,6 4 0,-4-4 0,-1-2 0,3 0 0,-6 0 0,-2 0 0,-1 0 0,-3 0 0,1 0 0,-1 0 0,1 0 0,-7-2 0,1-4 0,-8 2 0,0-5 0,-8 1 0,-8 4 0,-3 2 0,-3 0 0,1-2 0,-1-2 0,1 0 0,-1 6 0,1 0 0,-1 0 0,1-5 0,0-1 0,7-8 0,2 5 0</inkml:trace>
  <inkml:trace contextRef="#ctx0" brushRef="#br0" timeOffset="3198">43 4523 12287,'2'-9'0,"2"1"0,2 0 0,0 4 0,-6-7 0,0 7 0,-2-2 0,-2 12 0,-2 5 0,-2 5 0,5 3 0,-3 5 0,2 5 0,-6-4 0,8 16 0,-6-4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B24FD-9064-A743-B5B6-1C54EE53F41B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AD6-8E39-2848-9B82-658EAE7F157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31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15694fc1c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2515694fc1c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CEAD6-8E39-2848-9B82-658EAE7F157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01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515694fc1c_2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2515694fc1c_2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2515694fc1c_2_2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6959-B5B8-EB8B-364E-5D6425AFF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782FF3-F4C1-594E-398D-A5D7C0F40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ACF197-A79A-F73F-256E-8F1AC1514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BC4-35AB-D841-8C33-0A84EE474DBF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F38D2A-E6DE-F22C-27E6-C61C72D2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BB1851-C5D9-5090-CCC1-C6FD1013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BD4-C704-2444-97F3-9951528C2EF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19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80824-037B-9BF5-47BD-8ED74C0A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98C184-7D64-D88F-D258-06AC41F7D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398130-06B8-FEA6-F017-47C302C0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BC4-35AB-D841-8C33-0A84EE474DBF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935040-2460-AA88-C065-94DA8BDB9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376329-8995-298C-CB5C-A67F8E14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BD4-C704-2444-97F3-9951528C2EF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27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BD6B737-68A0-6FF7-436C-EFEED1FC5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F0D6FE-E96C-065B-387D-EF5CE6FB3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1EC2AE-0009-66A8-16FD-DC71157C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BC4-35AB-D841-8C33-0A84EE474DBF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9B1F3F-97DD-B96E-53EB-D01354CF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72D69A-B92F-ACD6-8CB7-4A607096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BD4-C704-2444-97F3-9951528C2EF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77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C50A8-C01A-7584-C9EE-17ACD451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A0167E-A6A1-C86F-1ECF-0210A2519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EC8CEF-F592-5594-C21D-2AF781CA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BC4-35AB-D841-8C33-0A84EE474DBF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1D9E5B-5F76-CF69-C628-F146C5A1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C3895C-E3D8-CCFE-6424-45E496BB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BD4-C704-2444-97F3-9951528C2EF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40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0AACEC-BCA0-B5B9-C2A7-5726F5DC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3C1C6B-09C0-04E1-8625-DBC4AD416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11247C-1C22-E100-F5ED-E7DE421A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BC4-35AB-D841-8C33-0A84EE474DBF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FD6982-A3F4-367A-1557-441752C1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90DC7A-D23B-C3BF-EA9A-0E80E250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BD4-C704-2444-97F3-9951528C2EF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2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8268C5-0825-9869-A182-96027FDA7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957BAD-3A82-2BC4-A44D-55322C15D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990FAF-4FCE-DD5A-B503-4D2B5551A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966D48-5EAF-7CBF-243D-07A8BF4BC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BC4-35AB-D841-8C33-0A84EE474DBF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51F939-02C9-E275-60FE-56AB9AF5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BD6363B-4335-7AAB-A242-0618763E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BD4-C704-2444-97F3-9951528C2EF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1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FEDD0A-ABBD-3E3D-FC15-56D075F27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5045B8-57E0-C9BC-0734-6E66A38AA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25F48E-0588-B61D-DF13-88F72ED2D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C22A95D-6011-DF57-27F1-17C217C9F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ED5083A-8F5F-862C-B945-F51C2372E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4E99069-B873-3343-9D8D-86548E88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BC4-35AB-D841-8C33-0A84EE474DBF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5774847-719E-D5F9-7616-3666D9E3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D60E00C-A182-D798-EEDF-AA186372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BD4-C704-2444-97F3-9951528C2EF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25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893CD-0875-82C3-FB35-8FC1A3EC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F77E9C3-F53E-38DD-B430-66FBA2F7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BC4-35AB-D841-8C33-0A84EE474DBF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E949B4-5AB9-0DB5-7487-9120E0BD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E3B965C-4429-BA1A-28CB-C6D554D1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BD4-C704-2444-97F3-9951528C2EF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46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E008190-D535-7390-F00E-2595501D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BC4-35AB-D841-8C33-0A84EE474DBF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1BB794-4888-EF49-8B0E-8431FC5C8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E1A492-7E0E-7A03-8C04-51184F1B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BD4-C704-2444-97F3-9951528C2EF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30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7658A6-D683-77FF-6DDE-8CEFD13D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3E0ADA-CAC1-FFCB-66FD-1FD4748FB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B32906-4610-6D58-074C-C37B27C3C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9AACD0-7CF8-79EE-2743-EB019BAF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BC4-35AB-D841-8C33-0A84EE474DBF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3FD8FA-7D23-2904-AF4C-5C4132086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A71278-8153-C005-7E25-51593E42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BD4-C704-2444-97F3-9951528C2EF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60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26CC91-6B19-6E45-8E44-E27008DC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3CD5ABA-947C-056B-B2A6-122CF1F8F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43B341-6C39-24C3-8E43-D459E2525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28506E-C54B-DFC4-3616-091830EC4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BC4-35AB-D841-8C33-0A84EE474DBF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1DE2AC-1A08-A39A-E722-EF3B9E9A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8A887E-74CB-75AA-18E7-C0BEDF214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BD4-C704-2444-97F3-9951528C2EF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25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DC37724-5145-D6F7-EEF5-77F11BE3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4CAE71-2CA5-F45E-7725-FFBFE6346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F14D54-DEBB-5410-D163-16C8D6371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3EBC4-35AB-D841-8C33-0A84EE474DBF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07948C-ACB1-4296-3CF0-707E77D40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573D70-3A0F-3D96-C10D-C4CA7AD5B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3CBD4-C704-2444-97F3-9951528C2EF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20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customXml" Target="../ink/ink71.xml"/><Relationship Id="rId18" Type="http://schemas.openxmlformats.org/officeDocument/2006/relationships/image" Target="../media/image81.png"/><Relationship Id="rId3" Type="http://schemas.openxmlformats.org/officeDocument/2006/relationships/customXml" Target="../ink/ink66.xml"/><Relationship Id="rId21" Type="http://schemas.openxmlformats.org/officeDocument/2006/relationships/customXml" Target="../ink/ink75.xml"/><Relationship Id="rId7" Type="http://schemas.openxmlformats.org/officeDocument/2006/relationships/customXml" Target="../ink/ink68.xml"/><Relationship Id="rId12" Type="http://schemas.openxmlformats.org/officeDocument/2006/relationships/image" Target="../media/image78.png"/><Relationship Id="rId17" Type="http://schemas.openxmlformats.org/officeDocument/2006/relationships/customXml" Target="../ink/ink73.xml"/><Relationship Id="rId25" Type="http://schemas.openxmlformats.org/officeDocument/2006/relationships/hyperlink" Target="https://mywage.org/kenya/salary/living-wages/living-tariff-for-platform-workers-in-kenya" TargetMode="External"/><Relationship Id="rId2" Type="http://schemas.openxmlformats.org/officeDocument/2006/relationships/image" Target="../media/image73.png"/><Relationship Id="rId16" Type="http://schemas.openxmlformats.org/officeDocument/2006/relationships/image" Target="../media/image80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customXml" Target="../ink/ink70.xml"/><Relationship Id="rId24" Type="http://schemas.openxmlformats.org/officeDocument/2006/relationships/image" Target="../media/image84.png"/><Relationship Id="rId5" Type="http://schemas.openxmlformats.org/officeDocument/2006/relationships/customXml" Target="../ink/ink67.xml"/><Relationship Id="rId15" Type="http://schemas.openxmlformats.org/officeDocument/2006/relationships/customXml" Target="../ink/ink72.xml"/><Relationship Id="rId23" Type="http://schemas.openxmlformats.org/officeDocument/2006/relationships/customXml" Target="../ink/ink76.xml"/><Relationship Id="rId10" Type="http://schemas.openxmlformats.org/officeDocument/2006/relationships/image" Target="../media/image77.png"/><Relationship Id="rId19" Type="http://schemas.openxmlformats.org/officeDocument/2006/relationships/customXml" Target="../ink/ink74.xml"/><Relationship Id="rId4" Type="http://schemas.openxmlformats.org/officeDocument/2006/relationships/image" Target="../media/image74.png"/><Relationship Id="rId9" Type="http://schemas.openxmlformats.org/officeDocument/2006/relationships/customXml" Target="../ink/ink69.xml"/><Relationship Id="rId14" Type="http://schemas.openxmlformats.org/officeDocument/2006/relationships/image" Target="../media/image79.png"/><Relationship Id="rId22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hyperlink" Target="https://mywage.org/kenya/salary/living-wages/living-tariff-for-platform-workers-in-kenya" TargetMode="External"/><Relationship Id="rId3" Type="http://schemas.openxmlformats.org/officeDocument/2006/relationships/customXml" Target="../ink/ink77.xml"/><Relationship Id="rId7" Type="http://schemas.openxmlformats.org/officeDocument/2006/relationships/customXml" Target="../ink/ink79.xml"/><Relationship Id="rId12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customXml" Target="../ink/ink81.xml"/><Relationship Id="rId5" Type="http://schemas.openxmlformats.org/officeDocument/2006/relationships/customXml" Target="../ink/ink78.xml"/><Relationship Id="rId10" Type="http://schemas.openxmlformats.org/officeDocument/2006/relationships/image" Target="../media/image89.png"/><Relationship Id="rId4" Type="http://schemas.openxmlformats.org/officeDocument/2006/relationships/image" Target="../media/image86.png"/><Relationship Id="rId9" Type="http://schemas.openxmlformats.org/officeDocument/2006/relationships/customXml" Target="../ink/ink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s://mywage.org/kenya/salary/living-wages/living-tariff-for-platform-workers-in-keny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s://mywage.org/kenya/salary/living-wages/living-tariff-for-platform-workers-in-keny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ywage.org/kenya/salary/living-wages/living-tariff-for-platform-workers-in-kenya" TargetMode="External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ageindicator.org/salary/living-wage/living-tariff-7" TargetMode="External"/><Relationship Id="rId4" Type="http://schemas.openxmlformats.org/officeDocument/2006/relationships/hyperlink" Target="https://youtu.be/Gn-pmosAQj8?si=-D8BskH3Xa_kaDk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ywage.org/kenya/salary/living-wages/living-tariff-for-platform-workers-in-keny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hyperlink" Target="https://mywage.org/kenya/salary/living-wages/living-tariff-for-platform-workers-in-keny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8.xml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10.png"/><Relationship Id="rId17" Type="http://schemas.openxmlformats.org/officeDocument/2006/relationships/hyperlink" Target="https://mywage.org/kenya/salary/living-wages/living-tariff-for-platform-workers-in-kenya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6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15.xml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17.png"/><Relationship Id="rId17" Type="http://schemas.openxmlformats.org/officeDocument/2006/relationships/hyperlink" Target="https://mywage.org/kenya/salary/living-wages/living-tariff-for-platform-workers-in-kenya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13.xml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hyperlink" Target="https://mywage.org/kenya/salary/living-wages/living-tariff-for-platform-workers-in-kenya" TargetMode="External"/><Relationship Id="rId5" Type="http://schemas.openxmlformats.org/officeDocument/2006/relationships/customXml" Target="../ink/ink18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s://mywage.org/kenya/salary/living-wages/living-tariff-for-platform-workers-in-kenya" TargetMode="External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customXml" Target="../ink/ink2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.xml"/><Relationship Id="rId18" Type="http://schemas.openxmlformats.org/officeDocument/2006/relationships/image" Target="../media/image39.png"/><Relationship Id="rId26" Type="http://schemas.openxmlformats.org/officeDocument/2006/relationships/image" Target="../media/image43.png"/><Relationship Id="rId39" Type="http://schemas.openxmlformats.org/officeDocument/2006/relationships/customXml" Target="../ink/ink44.xml"/><Relationship Id="rId21" Type="http://schemas.openxmlformats.org/officeDocument/2006/relationships/customXml" Target="../ink/ink35.xml"/><Relationship Id="rId34" Type="http://schemas.openxmlformats.org/officeDocument/2006/relationships/image" Target="../media/image47.png"/><Relationship Id="rId42" Type="http://schemas.openxmlformats.org/officeDocument/2006/relationships/image" Target="../media/image51.png"/><Relationship Id="rId47" Type="http://schemas.openxmlformats.org/officeDocument/2006/relationships/customXml" Target="../ink/ink48.xml"/><Relationship Id="rId50" Type="http://schemas.openxmlformats.org/officeDocument/2006/relationships/image" Target="../media/image55.png"/><Relationship Id="rId55" Type="http://schemas.openxmlformats.org/officeDocument/2006/relationships/customXml" Target="../ink/ink52.xml"/><Relationship Id="rId63" Type="http://schemas.openxmlformats.org/officeDocument/2006/relationships/customXml" Target="../ink/ink56.xml"/><Relationship Id="rId7" Type="http://schemas.openxmlformats.org/officeDocument/2006/relationships/customXml" Target="../ink/ink28.xml"/><Relationship Id="rId2" Type="http://schemas.openxmlformats.org/officeDocument/2006/relationships/image" Target="../media/image31.pn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29" Type="http://schemas.openxmlformats.org/officeDocument/2006/relationships/customXml" Target="../ink/ink39.xml"/><Relationship Id="rId41" Type="http://schemas.openxmlformats.org/officeDocument/2006/relationships/customXml" Target="../ink/ink45.xml"/><Relationship Id="rId54" Type="http://schemas.openxmlformats.org/officeDocument/2006/relationships/image" Target="../media/image57.png"/><Relationship Id="rId6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customXml" Target="../ink/ink30.xml"/><Relationship Id="rId24" Type="http://schemas.openxmlformats.org/officeDocument/2006/relationships/image" Target="../media/image42.png"/><Relationship Id="rId32" Type="http://schemas.openxmlformats.org/officeDocument/2006/relationships/image" Target="../media/image46.png"/><Relationship Id="rId37" Type="http://schemas.openxmlformats.org/officeDocument/2006/relationships/customXml" Target="../ink/ink43.xml"/><Relationship Id="rId40" Type="http://schemas.openxmlformats.org/officeDocument/2006/relationships/image" Target="../media/image50.png"/><Relationship Id="rId45" Type="http://schemas.openxmlformats.org/officeDocument/2006/relationships/customXml" Target="../ink/ink47.xml"/><Relationship Id="rId53" Type="http://schemas.openxmlformats.org/officeDocument/2006/relationships/customXml" Target="../ink/ink51.xml"/><Relationship Id="rId58" Type="http://schemas.openxmlformats.org/officeDocument/2006/relationships/image" Target="../media/image59.png"/><Relationship Id="rId5" Type="http://schemas.openxmlformats.org/officeDocument/2006/relationships/customXml" Target="../ink/ink27.xml"/><Relationship Id="rId15" Type="http://schemas.openxmlformats.org/officeDocument/2006/relationships/customXml" Target="../ink/ink32.xml"/><Relationship Id="rId23" Type="http://schemas.openxmlformats.org/officeDocument/2006/relationships/customXml" Target="../ink/ink36.xml"/><Relationship Id="rId28" Type="http://schemas.openxmlformats.org/officeDocument/2006/relationships/image" Target="../media/image44.png"/><Relationship Id="rId36" Type="http://schemas.openxmlformats.org/officeDocument/2006/relationships/image" Target="../media/image48.png"/><Relationship Id="rId49" Type="http://schemas.openxmlformats.org/officeDocument/2006/relationships/customXml" Target="../ink/ink49.xml"/><Relationship Id="rId57" Type="http://schemas.openxmlformats.org/officeDocument/2006/relationships/customXml" Target="../ink/ink53.xml"/><Relationship Id="rId61" Type="http://schemas.openxmlformats.org/officeDocument/2006/relationships/customXml" Target="../ink/ink55.xml"/><Relationship Id="rId10" Type="http://schemas.openxmlformats.org/officeDocument/2006/relationships/image" Target="../media/image35.png"/><Relationship Id="rId19" Type="http://schemas.openxmlformats.org/officeDocument/2006/relationships/customXml" Target="../ink/ink34.xml"/><Relationship Id="rId31" Type="http://schemas.openxmlformats.org/officeDocument/2006/relationships/customXml" Target="../ink/ink40.xml"/><Relationship Id="rId44" Type="http://schemas.openxmlformats.org/officeDocument/2006/relationships/image" Target="../media/image52.png"/><Relationship Id="rId52" Type="http://schemas.openxmlformats.org/officeDocument/2006/relationships/image" Target="../media/image56.png"/><Relationship Id="rId60" Type="http://schemas.openxmlformats.org/officeDocument/2006/relationships/image" Target="../media/image60.png"/><Relationship Id="rId65" Type="http://schemas.openxmlformats.org/officeDocument/2006/relationships/hyperlink" Target="https://mywage.org/kenya/salary/living-wages/living-tariff-for-platform-workers-in-kenya" TargetMode="External"/><Relationship Id="rId4" Type="http://schemas.openxmlformats.org/officeDocument/2006/relationships/image" Target="../media/image32.png"/><Relationship Id="rId9" Type="http://schemas.openxmlformats.org/officeDocument/2006/relationships/customXml" Target="../ink/ink29.xml"/><Relationship Id="rId14" Type="http://schemas.openxmlformats.org/officeDocument/2006/relationships/image" Target="../media/image37.png"/><Relationship Id="rId22" Type="http://schemas.openxmlformats.org/officeDocument/2006/relationships/image" Target="../media/image41.png"/><Relationship Id="rId27" Type="http://schemas.openxmlformats.org/officeDocument/2006/relationships/customXml" Target="../ink/ink38.xml"/><Relationship Id="rId30" Type="http://schemas.openxmlformats.org/officeDocument/2006/relationships/image" Target="../media/image45.png"/><Relationship Id="rId35" Type="http://schemas.openxmlformats.org/officeDocument/2006/relationships/customXml" Target="../ink/ink42.xml"/><Relationship Id="rId43" Type="http://schemas.openxmlformats.org/officeDocument/2006/relationships/customXml" Target="../ink/ink46.xml"/><Relationship Id="rId48" Type="http://schemas.openxmlformats.org/officeDocument/2006/relationships/image" Target="../media/image54.png"/><Relationship Id="rId56" Type="http://schemas.openxmlformats.org/officeDocument/2006/relationships/image" Target="../media/image58.png"/><Relationship Id="rId64" Type="http://schemas.openxmlformats.org/officeDocument/2006/relationships/image" Target="../media/image62.png"/><Relationship Id="rId8" Type="http://schemas.openxmlformats.org/officeDocument/2006/relationships/image" Target="../media/image34.png"/><Relationship Id="rId51" Type="http://schemas.openxmlformats.org/officeDocument/2006/relationships/customXml" Target="../ink/ink50.xml"/><Relationship Id="rId3" Type="http://schemas.openxmlformats.org/officeDocument/2006/relationships/customXml" Target="../ink/ink26.xml"/><Relationship Id="rId12" Type="http://schemas.openxmlformats.org/officeDocument/2006/relationships/image" Target="../media/image36.png"/><Relationship Id="rId17" Type="http://schemas.openxmlformats.org/officeDocument/2006/relationships/customXml" Target="../ink/ink33.xml"/><Relationship Id="rId25" Type="http://schemas.openxmlformats.org/officeDocument/2006/relationships/customXml" Target="../ink/ink37.xml"/><Relationship Id="rId33" Type="http://schemas.openxmlformats.org/officeDocument/2006/relationships/customXml" Target="../ink/ink41.xml"/><Relationship Id="rId38" Type="http://schemas.openxmlformats.org/officeDocument/2006/relationships/image" Target="../media/image49.png"/><Relationship Id="rId46" Type="http://schemas.openxmlformats.org/officeDocument/2006/relationships/image" Target="../media/image53.png"/><Relationship Id="rId59" Type="http://schemas.openxmlformats.org/officeDocument/2006/relationships/customXml" Target="../ink/ink5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customXml" Target="../ink/ink62.xml"/><Relationship Id="rId18" Type="http://schemas.openxmlformats.org/officeDocument/2006/relationships/image" Target="../media/image71.png"/><Relationship Id="rId3" Type="http://schemas.openxmlformats.org/officeDocument/2006/relationships/customXml" Target="../ink/ink57.xml"/><Relationship Id="rId21" Type="http://schemas.openxmlformats.org/officeDocument/2006/relationships/hyperlink" Target="https://mywage.org/kenya/salary/living-wages/living-tariff-for-platform-workers-in-kenya" TargetMode="External"/><Relationship Id="rId7" Type="http://schemas.openxmlformats.org/officeDocument/2006/relationships/customXml" Target="../ink/ink59.xml"/><Relationship Id="rId12" Type="http://schemas.openxmlformats.org/officeDocument/2006/relationships/image" Target="../media/image68.png"/><Relationship Id="rId17" Type="http://schemas.openxmlformats.org/officeDocument/2006/relationships/customXml" Target="../ink/ink64.xml"/><Relationship Id="rId2" Type="http://schemas.openxmlformats.org/officeDocument/2006/relationships/image" Target="../media/image63.png"/><Relationship Id="rId16" Type="http://schemas.openxmlformats.org/officeDocument/2006/relationships/image" Target="../media/image70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customXml" Target="../ink/ink61.xml"/><Relationship Id="rId5" Type="http://schemas.openxmlformats.org/officeDocument/2006/relationships/customXml" Target="../ink/ink58.xml"/><Relationship Id="rId15" Type="http://schemas.openxmlformats.org/officeDocument/2006/relationships/customXml" Target="../ink/ink63.xml"/><Relationship Id="rId10" Type="http://schemas.openxmlformats.org/officeDocument/2006/relationships/image" Target="../media/image67.png"/><Relationship Id="rId19" Type="http://schemas.openxmlformats.org/officeDocument/2006/relationships/customXml" Target="../ink/ink65.xml"/><Relationship Id="rId4" Type="http://schemas.openxmlformats.org/officeDocument/2006/relationships/image" Target="../media/image64.png"/><Relationship Id="rId9" Type="http://schemas.openxmlformats.org/officeDocument/2006/relationships/customXml" Target="../ink/ink60.xml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60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;p26">
            <a:extLst>
              <a:ext uri="{FF2B5EF4-FFF2-40B4-BE49-F238E27FC236}">
                <a16:creationId xmlns:a16="http://schemas.microsoft.com/office/drawing/2014/main" id="{2761D77C-54C0-F65D-9108-F6DD60EA5758}"/>
              </a:ext>
            </a:extLst>
          </p:cNvPr>
          <p:cNvSpPr txBox="1">
            <a:spLocks/>
          </p:cNvSpPr>
          <p:nvPr/>
        </p:nvSpPr>
        <p:spPr>
          <a:xfrm>
            <a:off x="1767709" y="1239465"/>
            <a:ext cx="8656581" cy="20740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it-IT" sz="4800" b="1" dirty="0">
                <a:solidFill>
                  <a:srgbClr val="E04E04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Living </a:t>
            </a:r>
            <a:r>
              <a:rPr lang="it-IT" sz="4800" b="1" dirty="0" err="1">
                <a:solidFill>
                  <a:srgbClr val="E04E04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Wages</a:t>
            </a:r>
            <a:r>
              <a:rPr lang="it-IT" sz="4800" b="1" dirty="0">
                <a:solidFill>
                  <a:srgbClr val="E04E04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in the gig economy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endParaRPr lang="it-IT" sz="4400" b="1" dirty="0">
              <a:solidFill>
                <a:srgbClr val="E04E04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it-IT" sz="4400" b="1" dirty="0">
                <a:solidFill>
                  <a:schemeClr val="bg1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WageIndicator’s Living </a:t>
            </a:r>
            <a:r>
              <a:rPr lang="en-GB" sz="4400" b="1" dirty="0">
                <a:solidFill>
                  <a:schemeClr val="bg1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Tariff</a:t>
            </a:r>
            <a:r>
              <a:rPr lang="it-IT" sz="4400" b="1" dirty="0">
                <a:solidFill>
                  <a:schemeClr val="bg1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it-IT" sz="4400" b="1" dirty="0" err="1">
                <a:solidFill>
                  <a:schemeClr val="bg1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as</a:t>
            </a:r>
            <a:r>
              <a:rPr lang="it-IT" sz="4400" b="1" dirty="0">
                <a:solidFill>
                  <a:schemeClr val="bg1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it-IT" sz="4400" b="1" dirty="0">
                <a:solidFill>
                  <a:schemeClr val="bg1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 tool for a Living </a:t>
            </a:r>
            <a:r>
              <a:rPr lang="it-IT" sz="4400" b="1" dirty="0" err="1">
                <a:solidFill>
                  <a:schemeClr val="bg1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Tariff</a:t>
            </a:r>
            <a:r>
              <a:rPr lang="it-IT" sz="4400" b="1" dirty="0">
                <a:solidFill>
                  <a:schemeClr val="bg1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for gig workers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2C5E3-4BA5-26A2-E251-F0DCCC18C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31" t="42169" r="11670" b="42540"/>
          <a:stretch/>
        </p:blipFill>
        <p:spPr>
          <a:xfrm>
            <a:off x="4286053" y="5845323"/>
            <a:ext cx="3619892" cy="71328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AEF568A-424E-0ABD-A88E-69AF3994416D}"/>
              </a:ext>
            </a:extLst>
          </p:cNvPr>
          <p:cNvSpPr/>
          <p:nvPr/>
        </p:nvSpPr>
        <p:spPr>
          <a:xfrm>
            <a:off x="7920572" y="3820373"/>
            <a:ext cx="3501267" cy="761129"/>
          </a:xfrm>
          <a:prstGeom prst="roundRect">
            <a:avLst/>
          </a:prstGeom>
          <a:solidFill>
            <a:srgbClr val="E04E0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Clr>
                <a:schemeClr val="accent1"/>
              </a:buClr>
              <a:buSzPts val="1800"/>
            </a:pPr>
            <a:r>
              <a:rPr lang="en-GB" sz="1400" b="1" dirty="0" err="1">
                <a:solidFill>
                  <a:srgbClr val="002A60"/>
                </a:solidFill>
              </a:rPr>
              <a:t>Paulien</a:t>
            </a:r>
            <a:r>
              <a:rPr lang="en-GB" sz="1400" b="1" dirty="0">
                <a:solidFill>
                  <a:srgbClr val="002A60"/>
                </a:solidFill>
              </a:rPr>
              <a:t> </a:t>
            </a:r>
            <a:r>
              <a:rPr lang="en-GB" sz="1400" b="1" dirty="0" err="1">
                <a:solidFill>
                  <a:srgbClr val="002A60"/>
                </a:solidFill>
              </a:rPr>
              <a:t>Osse</a:t>
            </a:r>
            <a:endParaRPr lang="en-GB" sz="1400" b="1" dirty="0">
              <a:solidFill>
                <a:srgbClr val="002A60"/>
              </a:solidFill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SzPts val="1800"/>
            </a:pPr>
            <a:r>
              <a:rPr lang="en-GB" sz="1400" b="1" dirty="0">
                <a:solidFill>
                  <a:srgbClr val="002A60"/>
                </a:solidFill>
              </a:rPr>
              <a:t>Co-founder, WageIndicator Foundation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ts val="1800"/>
            </a:pPr>
            <a:r>
              <a:rPr lang="en-GB" sz="1400" b="1" dirty="0">
                <a:solidFill>
                  <a:srgbClr val="002A60"/>
                </a:solidFill>
              </a:rPr>
              <a:t>Lead, Living Wages, WageIndicator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F28C51E-2F44-7A8E-D717-1C899AA98566}"/>
              </a:ext>
            </a:extLst>
          </p:cNvPr>
          <p:cNvSpPr/>
          <p:nvPr/>
        </p:nvSpPr>
        <p:spPr>
          <a:xfrm>
            <a:off x="7920572" y="4658093"/>
            <a:ext cx="3501267" cy="761129"/>
          </a:xfrm>
          <a:prstGeom prst="roundRect">
            <a:avLst/>
          </a:prstGeom>
          <a:solidFill>
            <a:srgbClr val="E04E0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Clr>
                <a:schemeClr val="accent1"/>
              </a:buClr>
              <a:buSzPts val="1800"/>
            </a:pPr>
            <a:r>
              <a:rPr lang="en-GB" sz="1400" b="1" dirty="0">
                <a:solidFill>
                  <a:srgbClr val="002A60"/>
                </a:solidFill>
              </a:rPr>
              <a:t>Daniela </a:t>
            </a:r>
            <a:r>
              <a:rPr lang="en-GB" sz="1400" b="1" dirty="0" err="1">
                <a:solidFill>
                  <a:srgbClr val="002A60"/>
                </a:solidFill>
              </a:rPr>
              <a:t>Ceccon</a:t>
            </a:r>
            <a:endParaRPr lang="en-GB" sz="1400" b="1" dirty="0">
              <a:solidFill>
                <a:srgbClr val="002A60"/>
              </a:solidFill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SzPts val="1800"/>
            </a:pPr>
            <a:r>
              <a:rPr lang="en-GB" sz="1400" b="1" dirty="0">
                <a:solidFill>
                  <a:srgbClr val="002A60"/>
                </a:solidFill>
              </a:rPr>
              <a:t>Director of Data, WageIndicator Foundation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9D40FE-A459-6A46-C15A-A954916ECEDE}"/>
              </a:ext>
            </a:extLst>
          </p:cNvPr>
          <p:cNvSpPr/>
          <p:nvPr/>
        </p:nvSpPr>
        <p:spPr>
          <a:xfrm>
            <a:off x="726604" y="3820373"/>
            <a:ext cx="6956373" cy="1598849"/>
          </a:xfrm>
          <a:prstGeom prst="roundRect">
            <a:avLst/>
          </a:prstGeom>
          <a:solidFill>
            <a:srgbClr val="E04E0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Clr>
                <a:schemeClr val="accent1"/>
              </a:buClr>
              <a:buSzPts val="1800"/>
            </a:pPr>
            <a:r>
              <a:rPr lang="en-GB" sz="1600" b="1" i="0" u="none" strike="noStrike" dirty="0">
                <a:solidFill>
                  <a:srgbClr val="002A60"/>
                </a:solidFill>
                <a:effectLst/>
                <a:latin typeface="Arial" panose="020B0604020202020204" pitchFamily="34" charset="0"/>
              </a:rPr>
              <a:t>Presented at</a:t>
            </a:r>
            <a:br>
              <a:rPr lang="en-GB" sz="1600" b="1" i="0" u="none" strike="noStrike" dirty="0">
                <a:solidFill>
                  <a:srgbClr val="002A60"/>
                </a:solidFill>
                <a:effectLst/>
                <a:latin typeface="Arial" panose="020B0604020202020204" pitchFamily="34" charset="0"/>
              </a:rPr>
            </a:br>
            <a:r>
              <a:rPr lang="en-GB" sz="1600" b="1" i="0" u="none" strike="noStrike" dirty="0">
                <a:solidFill>
                  <a:srgbClr val="002A60"/>
                </a:solidFill>
                <a:effectLst/>
                <a:latin typeface="Arial" panose="020B0604020202020204" pitchFamily="34" charset="0"/>
              </a:rPr>
              <a:t>The Oxford Internet Policy &amp; Politics Hybrid Conference</a:t>
            </a:r>
            <a:r>
              <a:rPr lang="en-GB" sz="1600" b="1" dirty="0">
                <a:solidFill>
                  <a:srgbClr val="002A60"/>
                </a:solidFill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>
                <a:solidFill>
                  <a:srgbClr val="002A60"/>
                </a:solidFill>
                <a:effectLst/>
                <a:latin typeface="Arial" panose="020B0604020202020204" pitchFamily="34" charset="0"/>
              </a:rPr>
              <a:t>(27th January 2024)</a:t>
            </a:r>
            <a:br>
              <a:rPr lang="en-GB" sz="700" dirty="0">
                <a:solidFill>
                  <a:srgbClr val="002A60"/>
                </a:solidFill>
              </a:rPr>
            </a:br>
            <a:br>
              <a:rPr lang="en-GB" sz="700" dirty="0">
                <a:solidFill>
                  <a:srgbClr val="002A60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Special session - Fairness in Flux: Navigating the Gig Economy through Regulatory Innovation and Collective Bargaining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numero, Carattere, schermata&#10;&#10;Descrizione generata automaticamente">
            <a:extLst>
              <a:ext uri="{FF2B5EF4-FFF2-40B4-BE49-F238E27FC236}">
                <a16:creationId xmlns:a16="http://schemas.microsoft.com/office/drawing/2014/main" id="{0DA0DF8B-B256-78BD-9FC3-B62B3031C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75" y="134009"/>
            <a:ext cx="10511450" cy="5571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4E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C16E0B5E-FD3A-853C-A4DF-47D4C62D441A}"/>
                  </a:ext>
                </a:extLst>
              </p14:cNvPr>
              <p14:cNvContentPartPr/>
              <p14:nvPr/>
            </p14:nvContentPartPr>
            <p14:xfrm>
              <a:off x="10156821" y="3951300"/>
              <a:ext cx="1129320" cy="674640"/>
            </p14:xfrm>
          </p:contentPart>
        </mc:Choice>
        <mc:Fallback xmlns=""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C16E0B5E-FD3A-853C-A4DF-47D4C62D44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41341" y="3935820"/>
                <a:ext cx="1159920" cy="7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6A57958F-CE15-4AAD-1366-8230052BC2F5}"/>
                  </a:ext>
                </a:extLst>
              </p14:cNvPr>
              <p14:cNvContentPartPr/>
              <p14:nvPr/>
            </p14:nvContentPartPr>
            <p14:xfrm>
              <a:off x="7930221" y="4162980"/>
              <a:ext cx="2093400" cy="67464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6A57958F-CE15-4AAD-1366-8230052BC2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14741" y="4147500"/>
                <a:ext cx="2124000" cy="7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80C8F4E5-3662-9CAD-3822-EE77D6F20B14}"/>
                  </a:ext>
                </a:extLst>
              </p14:cNvPr>
              <p14:cNvContentPartPr/>
              <p14:nvPr/>
            </p14:nvContentPartPr>
            <p14:xfrm>
              <a:off x="6346581" y="4468620"/>
              <a:ext cx="666720" cy="56484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80C8F4E5-3662-9CAD-3822-EE77D6F20B1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31101" y="4453140"/>
                <a:ext cx="69732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5099650D-35D7-F871-7917-D53DE5C91C1C}"/>
                  </a:ext>
                </a:extLst>
              </p14:cNvPr>
              <p14:cNvContentPartPr/>
              <p14:nvPr/>
            </p14:nvContentPartPr>
            <p14:xfrm>
              <a:off x="6684621" y="5221020"/>
              <a:ext cx="1399320" cy="65916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5099650D-35D7-F871-7917-D53DE5C91C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69137" y="5200489"/>
                <a:ext cx="1429928" cy="694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6A958650-1294-0B60-FB25-B1B838A2BBA5}"/>
                  </a:ext>
                </a:extLst>
              </p14:cNvPr>
              <p14:cNvContentPartPr/>
              <p14:nvPr/>
            </p14:nvContentPartPr>
            <p14:xfrm>
              <a:off x="6346581" y="5940759"/>
              <a:ext cx="1944720" cy="329760"/>
            </p14:xfrm>
          </p:contentPart>
        </mc:Choice>
        <mc:Fallback xmlns=""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6A958650-1294-0B60-FB25-B1B838A2BBA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31101" y="5925279"/>
                <a:ext cx="19753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66A061B4-28F0-A7A1-29A6-C59B98F1BE3C}"/>
                  </a:ext>
                </a:extLst>
              </p14:cNvPr>
              <p14:cNvContentPartPr/>
              <p14:nvPr/>
            </p14:nvContentPartPr>
            <p14:xfrm>
              <a:off x="8578219" y="5821912"/>
              <a:ext cx="1215000" cy="450000"/>
            </p14:xfrm>
          </p:contentPart>
        </mc:Choice>
        <mc:Fallback xmlns=""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66A061B4-28F0-A7A1-29A6-C59B98F1BE3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62734" y="5806444"/>
                <a:ext cx="1245609" cy="480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0" name="Input penna 79">
                <a:extLst>
                  <a:ext uri="{FF2B5EF4-FFF2-40B4-BE49-F238E27FC236}">
                    <a16:creationId xmlns:a16="http://schemas.microsoft.com/office/drawing/2014/main" id="{E8CB208E-CD7E-088A-49EA-AB0E0676B65B}"/>
                  </a:ext>
                </a:extLst>
              </p14:cNvPr>
              <p14:cNvContentPartPr/>
              <p14:nvPr/>
            </p14:nvContentPartPr>
            <p14:xfrm>
              <a:off x="686661" y="843780"/>
              <a:ext cx="329760" cy="3872880"/>
            </p14:xfrm>
          </p:contentPart>
        </mc:Choice>
        <mc:Fallback xmlns="">
          <p:pic>
            <p:nvPicPr>
              <p:cNvPr id="80" name="Input penna 79">
                <a:extLst>
                  <a:ext uri="{FF2B5EF4-FFF2-40B4-BE49-F238E27FC236}">
                    <a16:creationId xmlns:a16="http://schemas.microsoft.com/office/drawing/2014/main" id="{E8CB208E-CD7E-088A-49EA-AB0E0676B65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1181" y="828301"/>
                <a:ext cx="360360" cy="3903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4" name="Input penna 83">
                <a:extLst>
                  <a:ext uri="{FF2B5EF4-FFF2-40B4-BE49-F238E27FC236}">
                    <a16:creationId xmlns:a16="http://schemas.microsoft.com/office/drawing/2014/main" id="{F97F11AA-80CD-F33C-E525-10D7AFDCB2C3}"/>
                  </a:ext>
                </a:extLst>
              </p14:cNvPr>
              <p14:cNvContentPartPr/>
              <p14:nvPr/>
            </p14:nvContentPartPr>
            <p14:xfrm>
              <a:off x="310101" y="2850780"/>
              <a:ext cx="306000" cy="3198600"/>
            </p14:xfrm>
          </p:contentPart>
        </mc:Choice>
        <mc:Fallback xmlns="">
          <p:pic>
            <p:nvPicPr>
              <p:cNvPr id="84" name="Input penna 83">
                <a:extLst>
                  <a:ext uri="{FF2B5EF4-FFF2-40B4-BE49-F238E27FC236}">
                    <a16:creationId xmlns:a16="http://schemas.microsoft.com/office/drawing/2014/main" id="{F97F11AA-80CD-F33C-E525-10D7AFDCB2C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4621" y="2830262"/>
                <a:ext cx="336600" cy="3234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3" name="Input penna 92">
                <a:extLst>
                  <a:ext uri="{FF2B5EF4-FFF2-40B4-BE49-F238E27FC236}">
                    <a16:creationId xmlns:a16="http://schemas.microsoft.com/office/drawing/2014/main" id="{777E0AEE-BECC-1D90-F8C5-5D268F78FCCC}"/>
                  </a:ext>
                </a:extLst>
              </p14:cNvPr>
              <p14:cNvContentPartPr/>
              <p14:nvPr/>
            </p14:nvContentPartPr>
            <p14:xfrm>
              <a:off x="796461" y="5915820"/>
              <a:ext cx="1928880" cy="306360"/>
            </p14:xfrm>
          </p:contentPart>
        </mc:Choice>
        <mc:Fallback xmlns="">
          <p:pic>
            <p:nvPicPr>
              <p:cNvPr id="93" name="Input penna 92">
                <a:extLst>
                  <a:ext uri="{FF2B5EF4-FFF2-40B4-BE49-F238E27FC236}">
                    <a16:creationId xmlns:a16="http://schemas.microsoft.com/office/drawing/2014/main" id="{777E0AEE-BECC-1D90-F8C5-5D268F78FCC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0981" y="5900322"/>
                <a:ext cx="1959480" cy="336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470732D0-D0A2-4F1E-B674-8AE422FEBE96}"/>
                  </a:ext>
                </a:extLst>
              </p14:cNvPr>
              <p14:cNvContentPartPr/>
              <p14:nvPr/>
            </p14:nvContentPartPr>
            <p14:xfrm>
              <a:off x="2975541" y="5813940"/>
              <a:ext cx="714240" cy="43920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470732D0-D0A2-4F1E-B674-8AE422FEBE9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60053" y="5798460"/>
                <a:ext cx="744855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4DF442CC-66A2-7B08-505B-223504B2FA3F}"/>
                  </a:ext>
                </a:extLst>
              </p14:cNvPr>
              <p14:cNvContentPartPr/>
              <p14:nvPr/>
            </p14:nvContentPartPr>
            <p14:xfrm>
              <a:off x="3806781" y="5978820"/>
              <a:ext cx="102240" cy="3168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4DF442CC-66A2-7B08-505B-223504B2FA3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91301" y="5963340"/>
                <a:ext cx="132840" cy="622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CasellaDiTesto 3">
            <a:extLst>
              <a:ext uri="{FF2B5EF4-FFF2-40B4-BE49-F238E27FC236}">
                <a16:creationId xmlns:a16="http://schemas.microsoft.com/office/drawing/2014/main" id="{9208D9C5-D959-74CD-477A-8A9A91DF068A}"/>
              </a:ext>
            </a:extLst>
          </p:cNvPr>
          <p:cNvSpPr txBox="1"/>
          <p:nvPr/>
        </p:nvSpPr>
        <p:spPr>
          <a:xfrm>
            <a:off x="465884" y="6417138"/>
            <a:ext cx="11260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Screenshot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from Living 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Tariff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Tool Kenya - 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25"/>
              </a:rPr>
              <a:t>https://mywage.org/kenya/salary/living-wages/living-tariff-for-platform-workers-in-kenya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accessed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on 19/1/2024)</a:t>
            </a:r>
          </a:p>
        </p:txBody>
      </p:sp>
    </p:spTree>
    <p:extLst>
      <p:ext uri="{BB962C8B-B14F-4D97-AF65-F5344CB8AC3E}">
        <p14:creationId xmlns:p14="http://schemas.microsoft.com/office/powerpoint/2010/main" val="61628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numero, software, Carattere&#10;&#10;Descrizione generata automaticamente">
            <a:extLst>
              <a:ext uri="{FF2B5EF4-FFF2-40B4-BE49-F238E27FC236}">
                <a16:creationId xmlns:a16="http://schemas.microsoft.com/office/drawing/2014/main" id="{616A46B4-B251-BF4B-4F4A-F235A30B7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62572"/>
            <a:ext cx="10905066" cy="52616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76E71D03-7008-BAD8-6647-5DA3AA2B14D5}"/>
                  </a:ext>
                </a:extLst>
              </p14:cNvPr>
              <p14:cNvContentPartPr/>
              <p14:nvPr/>
            </p14:nvContentPartPr>
            <p14:xfrm>
              <a:off x="553461" y="1087296"/>
              <a:ext cx="274680" cy="277560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76E71D03-7008-BAD8-6647-5DA3AA2B14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981" y="1071816"/>
                <a:ext cx="305280" cy="28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1D0A0604-77F4-050B-14FD-F3B521824EA8}"/>
                  </a:ext>
                </a:extLst>
              </p14:cNvPr>
              <p14:cNvContentPartPr/>
              <p14:nvPr/>
            </p14:nvContentPartPr>
            <p14:xfrm>
              <a:off x="130101" y="2435496"/>
              <a:ext cx="400320" cy="352800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1D0A0604-77F4-050B-14FD-F3B521824E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621" y="2420016"/>
                <a:ext cx="430920" cy="35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A6FD9F83-7A1B-D318-22A4-3D3BF0563119}"/>
                  </a:ext>
                </a:extLst>
              </p14:cNvPr>
              <p14:cNvContentPartPr/>
              <p14:nvPr/>
            </p14:nvContentPartPr>
            <p14:xfrm>
              <a:off x="725901" y="5715816"/>
              <a:ext cx="2211120" cy="32544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A6FD9F83-7A1B-D318-22A4-3D3BF056311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0421" y="5700319"/>
                <a:ext cx="2241720" cy="356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5915A0D4-6703-62ED-BBD9-92CDD86E7633}"/>
                  </a:ext>
                </a:extLst>
              </p14:cNvPr>
              <p14:cNvContentPartPr/>
              <p14:nvPr/>
            </p14:nvContentPartPr>
            <p14:xfrm>
              <a:off x="6174141" y="3878016"/>
              <a:ext cx="760680" cy="58104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5915A0D4-6703-62ED-BBD9-92CDD86E76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58661" y="3862526"/>
                <a:ext cx="791280" cy="611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4B69726C-5261-26FD-9F62-A83F1FB81351}"/>
                  </a:ext>
                </a:extLst>
              </p14:cNvPr>
              <p14:cNvContentPartPr/>
              <p14:nvPr/>
            </p14:nvContentPartPr>
            <p14:xfrm>
              <a:off x="3798861" y="5054136"/>
              <a:ext cx="799920" cy="7884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4B69726C-5261-26FD-9F62-A83F1FB813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3388" y="5038656"/>
                <a:ext cx="830506" cy="1094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asellaDiTesto 3">
            <a:extLst>
              <a:ext uri="{FF2B5EF4-FFF2-40B4-BE49-F238E27FC236}">
                <a16:creationId xmlns:a16="http://schemas.microsoft.com/office/drawing/2014/main" id="{860D2476-D121-B9E5-1B4D-2400CF4700BF}"/>
              </a:ext>
            </a:extLst>
          </p:cNvPr>
          <p:cNvSpPr txBox="1"/>
          <p:nvPr/>
        </p:nvSpPr>
        <p:spPr>
          <a:xfrm>
            <a:off x="465884" y="6417138"/>
            <a:ext cx="11260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Screenshot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from Living 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Tariff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Tool Kenya - 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13"/>
              </a:rPr>
              <a:t>https://mywage.org/kenya/salary/living-wages/living-tariff-for-platform-workers-in-kenya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accessed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on 19/1/2024)</a:t>
            </a:r>
          </a:p>
        </p:txBody>
      </p:sp>
    </p:spTree>
    <p:extLst>
      <p:ext uri="{BB962C8B-B14F-4D97-AF65-F5344CB8AC3E}">
        <p14:creationId xmlns:p14="http://schemas.microsoft.com/office/powerpoint/2010/main" val="302010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B55F53-4C71-8155-F9EA-28C302205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3">
            <a:extLst>
              <a:ext uri="{FF2B5EF4-FFF2-40B4-BE49-F238E27FC236}">
                <a16:creationId xmlns:a16="http://schemas.microsoft.com/office/drawing/2014/main" id="{08DF52E9-143F-9ACC-4475-31D60A3FE221}"/>
              </a:ext>
            </a:extLst>
          </p:cNvPr>
          <p:cNvSpPr txBox="1"/>
          <p:nvPr/>
        </p:nvSpPr>
        <p:spPr>
          <a:xfrm>
            <a:off x="465884" y="6417138"/>
            <a:ext cx="11260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Screenshot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from Living 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Tariff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Tool Kenya - 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https://mywage.org/kenya/salary/living-wages/living-tariff-for-platform-workers-in-kenya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accessed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on 19/1/2024)</a:t>
            </a:r>
          </a:p>
        </p:txBody>
      </p:sp>
      <p:pic>
        <p:nvPicPr>
          <p:cNvPr id="2" name="Immagine 4">
            <a:extLst>
              <a:ext uri="{FF2B5EF4-FFF2-40B4-BE49-F238E27FC236}">
                <a16:creationId xmlns:a16="http://schemas.microsoft.com/office/drawing/2014/main" id="{77D94FFF-DE4F-1756-9038-EBBB88728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2" y="250584"/>
            <a:ext cx="7772400" cy="856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4E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10" descr="Immagine che contiene testo, schermata, software&#10;&#10;Descrizione generata automaticamente">
            <a:extLst>
              <a:ext uri="{FF2B5EF4-FFF2-40B4-BE49-F238E27FC236}">
                <a16:creationId xmlns:a16="http://schemas.microsoft.com/office/drawing/2014/main" id="{59FFB9C1-97C6-1D55-FCE2-38C3D2199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2" y="1203366"/>
            <a:ext cx="5071882" cy="5014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4E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853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EB269B-1D5A-5A88-A3E4-D39973D06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3">
            <a:extLst>
              <a:ext uri="{FF2B5EF4-FFF2-40B4-BE49-F238E27FC236}">
                <a16:creationId xmlns:a16="http://schemas.microsoft.com/office/drawing/2014/main" id="{1AD1440C-D3B6-E956-909C-8669519D51C9}"/>
              </a:ext>
            </a:extLst>
          </p:cNvPr>
          <p:cNvSpPr txBox="1"/>
          <p:nvPr/>
        </p:nvSpPr>
        <p:spPr>
          <a:xfrm>
            <a:off x="465884" y="6417138"/>
            <a:ext cx="11260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Screenshot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from Living 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Tariff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Tool Kenya - 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https://mywage.org/kenya/salary/living-wages/living-tariff-for-platform-workers-in-kenya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accessed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on 19/1/2024)</a:t>
            </a:r>
          </a:p>
        </p:txBody>
      </p:sp>
      <p:pic>
        <p:nvPicPr>
          <p:cNvPr id="2" name="Immagine 4">
            <a:extLst>
              <a:ext uri="{FF2B5EF4-FFF2-40B4-BE49-F238E27FC236}">
                <a16:creationId xmlns:a16="http://schemas.microsoft.com/office/drawing/2014/main" id="{7CE92D6C-3D28-F050-120F-B9BA4FC93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2" y="250584"/>
            <a:ext cx="7772400" cy="856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4E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10" descr="Immagine che contiene testo, schermata, software&#10;&#10;Descrizione generata automaticamente">
            <a:extLst>
              <a:ext uri="{FF2B5EF4-FFF2-40B4-BE49-F238E27FC236}">
                <a16:creationId xmlns:a16="http://schemas.microsoft.com/office/drawing/2014/main" id="{626ED859-6B33-337A-942D-439A2EE2A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2" y="1203366"/>
            <a:ext cx="5071882" cy="5014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4E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151E0553-F51B-6BDF-C504-335A5CDC60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93" y="1679035"/>
            <a:ext cx="7306585" cy="3433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4E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2665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3405EE-4852-7B6C-6A6F-22FEF6351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3">
            <a:extLst>
              <a:ext uri="{FF2B5EF4-FFF2-40B4-BE49-F238E27FC236}">
                <a16:creationId xmlns:a16="http://schemas.microsoft.com/office/drawing/2014/main" id="{2AEF1362-D889-A7CC-49F1-7F04430683BE}"/>
              </a:ext>
            </a:extLst>
          </p:cNvPr>
          <p:cNvSpPr txBox="1"/>
          <p:nvPr/>
        </p:nvSpPr>
        <p:spPr>
          <a:xfrm>
            <a:off x="465884" y="6417138"/>
            <a:ext cx="11260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Screenshot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from Living 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Tariff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Tool Kenya - 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https://mywage.org/kenya/salary/living-wages/living-tariff-for-platform-workers-in-kenya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accessed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on 19/1/2024)</a:t>
            </a:r>
          </a:p>
        </p:txBody>
      </p:sp>
      <p:pic>
        <p:nvPicPr>
          <p:cNvPr id="2" name="Immagine 4">
            <a:extLst>
              <a:ext uri="{FF2B5EF4-FFF2-40B4-BE49-F238E27FC236}">
                <a16:creationId xmlns:a16="http://schemas.microsoft.com/office/drawing/2014/main" id="{2FAAEAB0-BB84-17D8-4660-5B7082753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2" y="250584"/>
            <a:ext cx="7772400" cy="856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4E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10" descr="Immagine che contiene testo, schermata, software&#10;&#10;Descrizione generata automaticamente">
            <a:extLst>
              <a:ext uri="{FF2B5EF4-FFF2-40B4-BE49-F238E27FC236}">
                <a16:creationId xmlns:a16="http://schemas.microsoft.com/office/drawing/2014/main" id="{5DA23DC2-6493-C7C2-CF12-FDC114E1E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2" y="1203366"/>
            <a:ext cx="5071882" cy="5014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4E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53460F7-B3B8-C77B-75AC-AFB5ACF5A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67" y="1644201"/>
            <a:ext cx="7306585" cy="3433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4E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magine 6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BE78EE5E-3F78-2E3A-26A4-F6027915C2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04" y="2031379"/>
            <a:ext cx="8177212" cy="4125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4E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518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60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>
            <a:spLocks noGrp="1"/>
          </p:cNvSpPr>
          <p:nvPr>
            <p:ph type="title"/>
          </p:nvPr>
        </p:nvSpPr>
        <p:spPr>
          <a:xfrm>
            <a:off x="108349" y="1816393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it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THANK YOU</a:t>
            </a:r>
            <a:endParaRPr b="1" dirty="0">
              <a:solidFill>
                <a:srgbClr val="E04E0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310" name="Google Shape;310;p40"/>
          <p:cNvCxnSpPr/>
          <p:nvPr/>
        </p:nvCxnSpPr>
        <p:spPr>
          <a:xfrm>
            <a:off x="354724" y="2013067"/>
            <a:ext cx="11353800" cy="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1" name="Google Shape;311;p40"/>
          <p:cNvCxnSpPr/>
          <p:nvPr/>
        </p:nvCxnSpPr>
        <p:spPr>
          <a:xfrm>
            <a:off x="354724" y="2951191"/>
            <a:ext cx="11353800" cy="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40"/>
          <p:cNvSpPr txBox="1"/>
          <p:nvPr/>
        </p:nvSpPr>
        <p:spPr>
          <a:xfrm>
            <a:off x="665697" y="3321696"/>
            <a:ext cx="10239103" cy="32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accent1"/>
              </a:buClr>
              <a:buSzPts val="1800"/>
            </a:pPr>
            <a:endParaRPr sz="2800" b="1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AA549F-2F89-8E27-A401-E6B6B91B38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586" b="41993"/>
          <a:stretch/>
        </p:blipFill>
        <p:spPr>
          <a:xfrm>
            <a:off x="2610248" y="698089"/>
            <a:ext cx="6350000" cy="110627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DD531FD-8C8C-97AA-CAE2-32449FA729B6}"/>
              </a:ext>
            </a:extLst>
          </p:cNvPr>
          <p:cNvSpPr/>
          <p:nvPr/>
        </p:nvSpPr>
        <p:spPr>
          <a:xfrm>
            <a:off x="1287200" y="3553179"/>
            <a:ext cx="9628345" cy="2830233"/>
          </a:xfrm>
          <a:prstGeom prst="roundRect">
            <a:avLst/>
          </a:prstGeom>
          <a:solidFill>
            <a:srgbClr val="E04E0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  <a:buSzPts val="1800"/>
            </a:pPr>
            <a:r>
              <a:rPr lang="en-GB" b="1" dirty="0">
                <a:solidFill>
                  <a:srgbClr val="002A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You can access the Living Tariff Tool and find more information here:</a:t>
            </a:r>
          </a:p>
          <a:p>
            <a:pPr algn="ctr">
              <a:lnSpc>
                <a:spcPct val="90000"/>
              </a:lnSpc>
              <a:buClr>
                <a:schemeClr val="accent1"/>
              </a:buClr>
              <a:buSzPts val="1800"/>
            </a:pPr>
            <a:endParaRPr lang="en-GB" b="1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  <a:p>
            <a:pPr algn="ctr">
              <a:lnSpc>
                <a:spcPct val="90000"/>
              </a:lnSpc>
              <a:buClr>
                <a:schemeClr val="accent1"/>
              </a:buClr>
              <a:buSzPts val="1800"/>
            </a:pPr>
            <a:r>
              <a:rPr lang="en-GB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Video: </a:t>
            </a:r>
            <a:r>
              <a:rPr lang="en-GB" b="1" dirty="0">
                <a:solidFill>
                  <a:srgbClr val="002A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https://youtu.be/Gn-pmosAQj8?si=-D8BskH3Xa_kaDkH</a:t>
            </a:r>
            <a:endParaRPr lang="en-GB" b="1" dirty="0">
              <a:solidFill>
                <a:srgbClr val="002A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  <a:p>
            <a:pPr algn="ctr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400"/>
            </a:pPr>
            <a:r>
              <a:rPr lang="en-GB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Webpage: </a:t>
            </a:r>
            <a:r>
              <a:rPr lang="en-GB" b="1" dirty="0">
                <a:solidFill>
                  <a:srgbClr val="002A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https://wageindicator.org/salary/living-wage/living-tariff-7</a:t>
            </a:r>
            <a:endParaRPr lang="en-GB" b="1" dirty="0">
              <a:solidFill>
                <a:srgbClr val="002A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  <a:p>
            <a:pPr algn="ctr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400"/>
            </a:pPr>
            <a:endParaRPr lang="en-GB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  <a:p>
            <a:pPr algn="ctr">
              <a:lnSpc>
                <a:spcPct val="90000"/>
              </a:lnSpc>
              <a:buClr>
                <a:schemeClr val="accent1"/>
              </a:buClr>
              <a:buSzPts val="1800"/>
            </a:pPr>
            <a:r>
              <a:rPr lang="en-GB" b="1" dirty="0">
                <a:solidFill>
                  <a:srgbClr val="002A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Questions?</a:t>
            </a:r>
            <a:endParaRPr lang="en-GB" dirty="0">
              <a:solidFill>
                <a:srgbClr val="002A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  <a:p>
            <a:pPr marL="0" lvl="1" algn="ctr">
              <a:lnSpc>
                <a:spcPct val="90000"/>
              </a:lnSpc>
              <a:spcBef>
                <a:spcPts val="1067"/>
              </a:spcBef>
              <a:buClr>
                <a:srgbClr val="192E4B"/>
              </a:buClr>
              <a:buSzPts val="1400"/>
            </a:pPr>
            <a:r>
              <a:rPr lang="en-GB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paulienosse@wageindicator.org</a:t>
            </a:r>
            <a:endParaRPr lang="en-GB" b="1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  <a:p>
            <a:pPr marL="0" lvl="1" algn="ctr">
              <a:lnSpc>
                <a:spcPct val="90000"/>
              </a:lnSpc>
              <a:spcBef>
                <a:spcPts val="1067"/>
              </a:spcBef>
              <a:buClr>
                <a:srgbClr val="192E4B"/>
              </a:buClr>
              <a:buSzPts val="1400"/>
            </a:pPr>
            <a:r>
              <a:rPr lang="en-GB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danielaceccon@wageindicator.org</a:t>
            </a:r>
            <a:endParaRPr lang="en-GB" sz="2000" b="1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C319AA13-BC74-430A-5B60-584970FF93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5" b="-1"/>
          <a:stretch/>
        </p:blipFill>
        <p:spPr>
          <a:xfrm>
            <a:off x="1355065" y="509686"/>
            <a:ext cx="9481870" cy="5332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4E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sellaDiTesto 3">
            <a:extLst>
              <a:ext uri="{FF2B5EF4-FFF2-40B4-BE49-F238E27FC236}">
                <a16:creationId xmlns:a16="http://schemas.microsoft.com/office/drawing/2014/main" id="{8DCAA941-1535-4D68-AB78-246F74F96B3A}"/>
              </a:ext>
            </a:extLst>
          </p:cNvPr>
          <p:cNvSpPr txBox="1"/>
          <p:nvPr/>
        </p:nvSpPr>
        <p:spPr>
          <a:xfrm>
            <a:off x="465884" y="6417138"/>
            <a:ext cx="11260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Screenshot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from Living 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Tariff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Tool Kenya - 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https://mywage.org/kenya/salary/living-wages/living-tariff-for-platform-workers-in-kenya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accessed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on 19/1/2024)</a:t>
            </a:r>
          </a:p>
        </p:txBody>
      </p:sp>
    </p:spTree>
    <p:extLst>
      <p:ext uri="{BB962C8B-B14F-4D97-AF65-F5344CB8AC3E}">
        <p14:creationId xmlns:p14="http://schemas.microsoft.com/office/powerpoint/2010/main" val="161230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0343981-B779-F723-808A-46C101493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9" y="422554"/>
            <a:ext cx="10839757" cy="560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4E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8ACBF119-E096-BAEB-F643-5A6D1EB2B902}"/>
                  </a:ext>
                </a:extLst>
              </p14:cNvPr>
              <p14:cNvContentPartPr/>
              <p14:nvPr/>
            </p14:nvContentPartPr>
            <p14:xfrm>
              <a:off x="3021783" y="1390261"/>
              <a:ext cx="3363840" cy="40284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8ACBF119-E096-BAEB-F643-5A6D1EB2B9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6303" y="1374781"/>
                <a:ext cx="339444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0A01C643-0903-6343-DE66-AB09EDB28617}"/>
                  </a:ext>
                </a:extLst>
              </p14:cNvPr>
              <p14:cNvContentPartPr/>
              <p14:nvPr/>
            </p14:nvContentPartPr>
            <p14:xfrm>
              <a:off x="1965543" y="1774021"/>
              <a:ext cx="816840" cy="26460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0A01C643-0903-6343-DE66-AB09EDB286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5023" y="1753501"/>
                <a:ext cx="857520" cy="305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asellaDiTesto 3">
            <a:extLst>
              <a:ext uri="{FF2B5EF4-FFF2-40B4-BE49-F238E27FC236}">
                <a16:creationId xmlns:a16="http://schemas.microsoft.com/office/drawing/2014/main" id="{E900BDB3-2BB4-D7AA-E665-28119A6E1336}"/>
              </a:ext>
            </a:extLst>
          </p:cNvPr>
          <p:cNvSpPr txBox="1"/>
          <p:nvPr/>
        </p:nvSpPr>
        <p:spPr>
          <a:xfrm>
            <a:off x="465884" y="6417138"/>
            <a:ext cx="11260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Screenshot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from Living 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Tariff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Tool Kenya - 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7"/>
              </a:rPr>
              <a:t>https://mywage.org/kenya/salary/living-wages/living-tariff-for-platform-workers-in-kenya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accessed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on 19/1/2024)</a:t>
            </a:r>
          </a:p>
        </p:txBody>
      </p:sp>
    </p:spTree>
    <p:extLst>
      <p:ext uri="{BB962C8B-B14F-4D97-AF65-F5344CB8AC3E}">
        <p14:creationId xmlns:p14="http://schemas.microsoft.com/office/powerpoint/2010/main" val="181554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0343981-B779-F723-808A-46C1014933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3" r="34792" b="31650"/>
          <a:stretch/>
        </p:blipFill>
        <p:spPr>
          <a:xfrm>
            <a:off x="1214761" y="270538"/>
            <a:ext cx="9762478" cy="3759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4E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9" name="Input penna 298">
                <a:extLst>
                  <a:ext uri="{FF2B5EF4-FFF2-40B4-BE49-F238E27FC236}">
                    <a16:creationId xmlns:a16="http://schemas.microsoft.com/office/drawing/2014/main" id="{EBD2994B-4D3E-3216-FA5B-BE89351F099E}"/>
                  </a:ext>
                </a:extLst>
              </p14:cNvPr>
              <p14:cNvContentPartPr/>
              <p14:nvPr/>
            </p14:nvContentPartPr>
            <p14:xfrm>
              <a:off x="3799470" y="1237680"/>
              <a:ext cx="1867680" cy="1104120"/>
            </p14:xfrm>
          </p:contentPart>
        </mc:Choice>
        <mc:Fallback xmlns="">
          <p:pic>
            <p:nvPicPr>
              <p:cNvPr id="299" name="Input penna 298">
                <a:extLst>
                  <a:ext uri="{FF2B5EF4-FFF2-40B4-BE49-F238E27FC236}">
                    <a16:creationId xmlns:a16="http://schemas.microsoft.com/office/drawing/2014/main" id="{EBD2994B-4D3E-3216-FA5B-BE89351F09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8946" y="1222200"/>
                <a:ext cx="1903327" cy="11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4" name="Input penna 383">
                <a:extLst>
                  <a:ext uri="{FF2B5EF4-FFF2-40B4-BE49-F238E27FC236}">
                    <a16:creationId xmlns:a16="http://schemas.microsoft.com/office/drawing/2014/main" id="{B0EC8FA7-C13E-210B-E1B9-21DA338FFA53}"/>
                  </a:ext>
                </a:extLst>
              </p14:cNvPr>
              <p14:cNvContentPartPr/>
              <p14:nvPr/>
            </p14:nvContentPartPr>
            <p14:xfrm>
              <a:off x="5876746" y="889906"/>
              <a:ext cx="191880" cy="250560"/>
            </p14:xfrm>
          </p:contentPart>
        </mc:Choice>
        <mc:Fallback xmlns="">
          <p:pic>
            <p:nvPicPr>
              <p:cNvPr id="384" name="Input penna 383">
                <a:extLst>
                  <a:ext uri="{FF2B5EF4-FFF2-40B4-BE49-F238E27FC236}">
                    <a16:creationId xmlns:a16="http://schemas.microsoft.com/office/drawing/2014/main" id="{B0EC8FA7-C13E-210B-E1B9-21DA338FFA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6226" y="869356"/>
                <a:ext cx="232560" cy="291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5" name="Input penna 384">
                <a:extLst>
                  <a:ext uri="{FF2B5EF4-FFF2-40B4-BE49-F238E27FC236}">
                    <a16:creationId xmlns:a16="http://schemas.microsoft.com/office/drawing/2014/main" id="{11CE56A9-DBD6-5B06-88CA-E0BF61FCCCD5}"/>
                  </a:ext>
                </a:extLst>
              </p14:cNvPr>
              <p14:cNvContentPartPr/>
              <p14:nvPr/>
            </p14:nvContentPartPr>
            <p14:xfrm>
              <a:off x="6117946" y="927346"/>
              <a:ext cx="198360" cy="191880"/>
            </p14:xfrm>
          </p:contentPart>
        </mc:Choice>
        <mc:Fallback xmlns="">
          <p:pic>
            <p:nvPicPr>
              <p:cNvPr id="385" name="Input penna 384">
                <a:extLst>
                  <a:ext uri="{FF2B5EF4-FFF2-40B4-BE49-F238E27FC236}">
                    <a16:creationId xmlns:a16="http://schemas.microsoft.com/office/drawing/2014/main" id="{11CE56A9-DBD6-5B06-88CA-E0BF61FCCC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97426" y="906826"/>
                <a:ext cx="2390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4" name="Input penna 413">
                <a:extLst>
                  <a:ext uri="{FF2B5EF4-FFF2-40B4-BE49-F238E27FC236}">
                    <a16:creationId xmlns:a16="http://schemas.microsoft.com/office/drawing/2014/main" id="{F42DB7C2-E827-DA30-B645-15497ABAFC32}"/>
                  </a:ext>
                </a:extLst>
              </p14:cNvPr>
              <p14:cNvContentPartPr/>
              <p14:nvPr/>
            </p14:nvContentPartPr>
            <p14:xfrm>
              <a:off x="6093106" y="799342"/>
              <a:ext cx="1144080" cy="312120"/>
            </p14:xfrm>
          </p:contentPart>
        </mc:Choice>
        <mc:Fallback xmlns="">
          <p:pic>
            <p:nvPicPr>
              <p:cNvPr id="414" name="Input penna 413">
                <a:extLst>
                  <a:ext uri="{FF2B5EF4-FFF2-40B4-BE49-F238E27FC236}">
                    <a16:creationId xmlns:a16="http://schemas.microsoft.com/office/drawing/2014/main" id="{F42DB7C2-E827-DA30-B645-15497ABAFC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72586" y="783862"/>
                <a:ext cx="117972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9" name="Input penna 428">
                <a:extLst>
                  <a:ext uri="{FF2B5EF4-FFF2-40B4-BE49-F238E27FC236}">
                    <a16:creationId xmlns:a16="http://schemas.microsoft.com/office/drawing/2014/main" id="{67D1D87D-671B-580A-FABC-838FF3F083AB}"/>
                  </a:ext>
                </a:extLst>
              </p14:cNvPr>
              <p14:cNvContentPartPr/>
              <p14:nvPr/>
            </p14:nvContentPartPr>
            <p14:xfrm>
              <a:off x="7354186" y="796102"/>
              <a:ext cx="1712880" cy="259200"/>
            </p14:xfrm>
          </p:contentPart>
        </mc:Choice>
        <mc:Fallback xmlns="">
          <p:pic>
            <p:nvPicPr>
              <p:cNvPr id="429" name="Input penna 428">
                <a:extLst>
                  <a:ext uri="{FF2B5EF4-FFF2-40B4-BE49-F238E27FC236}">
                    <a16:creationId xmlns:a16="http://schemas.microsoft.com/office/drawing/2014/main" id="{67D1D87D-671B-580A-FABC-838FF3F083A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38706" y="780622"/>
                <a:ext cx="1743480" cy="2898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63C5C0-646E-5F79-27FC-51A2230FB53A}"/>
              </a:ext>
            </a:extLst>
          </p:cNvPr>
          <p:cNvSpPr txBox="1"/>
          <p:nvPr/>
        </p:nvSpPr>
        <p:spPr>
          <a:xfrm>
            <a:off x="1622102" y="5569019"/>
            <a:ext cx="8960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Note: WageIndicator Living Wage includes cost of living and taxes and social security due by the employee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53F2A79C-EB2A-9AAD-AF08-EC039EB63564}"/>
                  </a:ext>
                </a:extLst>
              </p14:cNvPr>
              <p14:cNvContentPartPr/>
              <p14:nvPr/>
            </p14:nvContentPartPr>
            <p14:xfrm>
              <a:off x="1262910" y="2762640"/>
              <a:ext cx="276120" cy="1908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53F2A79C-EB2A-9AAD-AF08-EC039EB6356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42390" y="2742120"/>
                <a:ext cx="3168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A3720CB6-B6FB-4767-2C24-F3B7E95B87C4}"/>
                  </a:ext>
                </a:extLst>
              </p14:cNvPr>
              <p14:cNvContentPartPr/>
              <p14:nvPr/>
            </p14:nvContentPartPr>
            <p14:xfrm>
              <a:off x="1168590" y="2756520"/>
              <a:ext cx="166680" cy="172908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A3720CB6-B6FB-4767-2C24-F3B7E95B87C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53110" y="2741043"/>
                <a:ext cx="197280" cy="1759674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773BC1-231C-D54E-9927-AD37B716D521}"/>
              </a:ext>
            </a:extLst>
          </p:cNvPr>
          <p:cNvSpPr/>
          <p:nvPr/>
        </p:nvSpPr>
        <p:spPr>
          <a:xfrm>
            <a:off x="1335270" y="4207374"/>
            <a:ext cx="9533836" cy="940268"/>
          </a:xfrm>
          <a:prstGeom prst="roundRect">
            <a:avLst/>
          </a:prstGeom>
          <a:solidFill>
            <a:srgbClr val="E04E0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A60"/>
              </a:solidFill>
            </a:endParaRPr>
          </a:p>
          <a:p>
            <a:pPr algn="ctr"/>
            <a:r>
              <a:rPr lang="en-GB" dirty="0">
                <a:solidFill>
                  <a:srgbClr val="002A60"/>
                </a:solidFill>
              </a:rPr>
              <a:t>= Gross Gross Living Wage Per Month (Guidance 2023 or latest quarter)</a:t>
            </a:r>
          </a:p>
          <a:p>
            <a:pPr algn="ctr"/>
            <a:r>
              <a:rPr lang="en-GB" dirty="0">
                <a:solidFill>
                  <a:srgbClr val="002A60"/>
                </a:solidFill>
              </a:rPr>
              <a:t>=</a:t>
            </a:r>
          </a:p>
          <a:p>
            <a:pPr algn="ctr"/>
            <a:r>
              <a:rPr lang="en-GB" dirty="0">
                <a:solidFill>
                  <a:srgbClr val="002A60"/>
                </a:solidFill>
              </a:rPr>
              <a:t>               WageIndicator Living Wage   +   Social Security Due by the Employer</a:t>
            </a:r>
            <a:endParaRPr lang="it-IT" dirty="0">
              <a:solidFill>
                <a:srgbClr val="002A60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11" name="CasellaDiTesto 3">
            <a:extLst>
              <a:ext uri="{FF2B5EF4-FFF2-40B4-BE49-F238E27FC236}">
                <a16:creationId xmlns:a16="http://schemas.microsoft.com/office/drawing/2014/main" id="{7571BC81-BA04-0ED5-C8A5-AC5FF8ECF30E}"/>
              </a:ext>
            </a:extLst>
          </p:cNvPr>
          <p:cNvSpPr txBox="1"/>
          <p:nvPr/>
        </p:nvSpPr>
        <p:spPr>
          <a:xfrm>
            <a:off x="465884" y="6417138"/>
            <a:ext cx="11260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Screenshot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from Living 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Tariff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Tool Kenya - 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17"/>
              </a:rPr>
              <a:t>https://mywage.org/kenya/salary/living-wages/living-tariff-for-platform-workers-in-kenya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accessed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on 19/1/2024)</a:t>
            </a:r>
          </a:p>
        </p:txBody>
      </p:sp>
    </p:spTree>
    <p:extLst>
      <p:ext uri="{BB962C8B-B14F-4D97-AF65-F5344CB8AC3E}">
        <p14:creationId xmlns:p14="http://schemas.microsoft.com/office/powerpoint/2010/main" val="378994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20C853B-1541-5362-A2CA-C30B74824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3" r="34792" b="31650"/>
          <a:stretch/>
        </p:blipFill>
        <p:spPr>
          <a:xfrm>
            <a:off x="1214761" y="464609"/>
            <a:ext cx="9762478" cy="3698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4E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DD989712-CD62-FC18-6A10-D7FCCF9C8856}"/>
                  </a:ext>
                </a:extLst>
              </p14:cNvPr>
              <p14:cNvContentPartPr/>
              <p14:nvPr/>
            </p14:nvContentPartPr>
            <p14:xfrm>
              <a:off x="1242030" y="2627980"/>
              <a:ext cx="287640" cy="5076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DD989712-CD62-FC18-6A10-D7FCCF9C88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1510" y="2607460"/>
                <a:ext cx="3283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F7EDD707-251B-FEEF-7F1C-4D07DC012553}"/>
                  </a:ext>
                </a:extLst>
              </p14:cNvPr>
              <p14:cNvContentPartPr/>
              <p14:nvPr/>
            </p14:nvContentPartPr>
            <p14:xfrm>
              <a:off x="1247070" y="2718390"/>
              <a:ext cx="220320" cy="246708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F7EDD707-251B-FEEF-7F1C-4D07DC0125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1590" y="2702910"/>
                <a:ext cx="250920" cy="24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7565A8C1-DEFF-F6B1-764B-21246AB1554E}"/>
                  </a:ext>
                </a:extLst>
              </p14:cNvPr>
              <p14:cNvContentPartPr/>
              <p14:nvPr/>
            </p14:nvContentPartPr>
            <p14:xfrm>
              <a:off x="1105950" y="3137020"/>
              <a:ext cx="430560" cy="4428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7565A8C1-DEFF-F6B1-764B-21246AB155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5430" y="3116500"/>
                <a:ext cx="4712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32ACB2D9-5808-F4EA-4E11-707FC4BEE986}"/>
                  </a:ext>
                </a:extLst>
              </p14:cNvPr>
              <p14:cNvContentPartPr/>
              <p14:nvPr/>
            </p14:nvContentPartPr>
            <p14:xfrm>
              <a:off x="1083270" y="3161550"/>
              <a:ext cx="322200" cy="256824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32ACB2D9-5808-F4EA-4E11-707FC4BEE98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7773" y="3146070"/>
                <a:ext cx="357880" cy="26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718A6789-50E3-2312-A5CF-341CE24CE1E7}"/>
                  </a:ext>
                </a:extLst>
              </p14:cNvPr>
              <p14:cNvContentPartPr/>
              <p14:nvPr/>
            </p14:nvContentPartPr>
            <p14:xfrm>
              <a:off x="1407307" y="5485580"/>
              <a:ext cx="88200" cy="53748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718A6789-50E3-2312-A5CF-341CE24CE1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91890" y="5470100"/>
                <a:ext cx="118676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3C0B9E16-432B-2954-33FC-E054364F26B7}"/>
                  </a:ext>
                </a:extLst>
              </p14:cNvPr>
              <p14:cNvContentPartPr/>
              <p14:nvPr/>
            </p14:nvContentPartPr>
            <p14:xfrm>
              <a:off x="1435710" y="4859980"/>
              <a:ext cx="56880" cy="53964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3C0B9E16-432B-2954-33FC-E054364F26B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20327" y="4844500"/>
                <a:ext cx="87288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337AD276-7E24-D096-E47B-4F7082B55D2F}"/>
                  </a:ext>
                </a:extLst>
              </p14:cNvPr>
              <p14:cNvContentPartPr/>
              <p14:nvPr/>
            </p14:nvContentPartPr>
            <p14:xfrm>
              <a:off x="1240590" y="2962108"/>
              <a:ext cx="56880" cy="84276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337AD276-7E24-D096-E47B-4F7082B55D2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25110" y="2946628"/>
                <a:ext cx="87480" cy="8733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9AB818-3B7D-303D-50DD-333C3365AB41}"/>
              </a:ext>
            </a:extLst>
          </p:cNvPr>
          <p:cNvSpPr/>
          <p:nvPr/>
        </p:nvSpPr>
        <p:spPr>
          <a:xfrm>
            <a:off x="1522830" y="4337565"/>
            <a:ext cx="9585900" cy="1814363"/>
          </a:xfrm>
          <a:prstGeom prst="roundRect">
            <a:avLst/>
          </a:prstGeom>
          <a:solidFill>
            <a:srgbClr val="E04E0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2A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A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Taxes and social security costs are recalculated throughout the tool (they are % that apply to the total)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A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hourly Living Wage is calculated from the monthly Living Wage as follows: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A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Monthly LW / 4.333 weeks in a month / normal working hours in a week (45 for Kenya)</a:t>
            </a:r>
            <a:endParaRPr lang="en-GB" sz="1600" dirty="0">
              <a:solidFill>
                <a:srgbClr val="002A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A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yearly Living Wage is calculated from the monthly Living Wage as follows: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A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Monthly LW * 12 months in a year.</a:t>
            </a:r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9D54DF63-2500-6878-96CA-48941B0C472D}"/>
              </a:ext>
            </a:extLst>
          </p:cNvPr>
          <p:cNvSpPr txBox="1"/>
          <p:nvPr/>
        </p:nvSpPr>
        <p:spPr>
          <a:xfrm>
            <a:off x="465884" y="6417138"/>
            <a:ext cx="11260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Screenshot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from Living 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Tariff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Tool Kenya - 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17"/>
              </a:rPr>
              <a:t>https://mywage.org/kenya/salary/living-wages/living-tariff-for-platform-workers-in-kenya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accessed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on 19/1/2024)</a:t>
            </a:r>
          </a:p>
        </p:txBody>
      </p:sp>
    </p:spTree>
    <p:extLst>
      <p:ext uri="{BB962C8B-B14F-4D97-AF65-F5344CB8AC3E}">
        <p14:creationId xmlns:p14="http://schemas.microsoft.com/office/powerpoint/2010/main" val="83334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1480416C-ED42-C5B5-59B8-EAFD1EAE5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599935"/>
            <a:ext cx="10905066" cy="5370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4E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D66ACD99-38DB-9E4C-E013-C3C65DA4731C}"/>
                  </a:ext>
                </a:extLst>
              </p14:cNvPr>
              <p14:cNvContentPartPr/>
              <p14:nvPr/>
            </p14:nvContentPartPr>
            <p14:xfrm>
              <a:off x="4324101" y="3455944"/>
              <a:ext cx="5542920" cy="50184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D66ACD99-38DB-9E4C-E013-C3C65DA473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8621" y="3440475"/>
                <a:ext cx="5573520" cy="532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ACF66346-5B93-40F6-89EB-2B1C0BBEB0C1}"/>
                  </a:ext>
                </a:extLst>
              </p14:cNvPr>
              <p14:cNvContentPartPr/>
              <p14:nvPr/>
            </p14:nvContentPartPr>
            <p14:xfrm>
              <a:off x="6605421" y="4018984"/>
              <a:ext cx="792000" cy="109044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ACF66346-5B93-40F6-89EB-2B1C0BBEB0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9948" y="4003499"/>
                <a:ext cx="822586" cy="1121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919B6E5E-9A49-AD19-B6AC-EEE9BB317015}"/>
                  </a:ext>
                </a:extLst>
              </p14:cNvPr>
              <p14:cNvContentPartPr/>
              <p14:nvPr/>
            </p14:nvContentPartPr>
            <p14:xfrm>
              <a:off x="3336261" y="4677424"/>
              <a:ext cx="2084760" cy="91656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919B6E5E-9A49-AD19-B6AC-EEE9BB31701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20781" y="4661944"/>
                <a:ext cx="2115360" cy="9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795F3051-EB6B-30BC-8683-F6583A7FFCA7}"/>
                  </a:ext>
                </a:extLst>
              </p14:cNvPr>
              <p14:cNvContentPartPr/>
              <p14:nvPr/>
            </p14:nvContentPartPr>
            <p14:xfrm>
              <a:off x="4888581" y="5532064"/>
              <a:ext cx="3511440" cy="29844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795F3051-EB6B-30BC-8683-F6583A7FFC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3103" y="5516565"/>
                <a:ext cx="3542037" cy="329077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asellaDiTesto 3">
            <a:extLst>
              <a:ext uri="{FF2B5EF4-FFF2-40B4-BE49-F238E27FC236}">
                <a16:creationId xmlns:a16="http://schemas.microsoft.com/office/drawing/2014/main" id="{A12FA9F0-7B00-9CDE-F3DF-3ACF217D9714}"/>
              </a:ext>
            </a:extLst>
          </p:cNvPr>
          <p:cNvSpPr txBox="1"/>
          <p:nvPr/>
        </p:nvSpPr>
        <p:spPr>
          <a:xfrm>
            <a:off x="465884" y="6417138"/>
            <a:ext cx="11260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Screenshot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from Living 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Tariff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Tool Kenya - 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11"/>
              </a:rPr>
              <a:t>https://mywage.org/kenya/salary/living-wages/living-tariff-for-platform-workers-in-kenya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accessed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on 19/1/2024)</a:t>
            </a:r>
          </a:p>
        </p:txBody>
      </p:sp>
    </p:spTree>
    <p:extLst>
      <p:ext uri="{BB962C8B-B14F-4D97-AF65-F5344CB8AC3E}">
        <p14:creationId xmlns:p14="http://schemas.microsoft.com/office/powerpoint/2010/main" val="146778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Carattere, Sito Web, Pagina Web&#10;&#10;Descrizione generata automaticamente">
            <a:extLst>
              <a:ext uri="{FF2B5EF4-FFF2-40B4-BE49-F238E27FC236}">
                <a16:creationId xmlns:a16="http://schemas.microsoft.com/office/drawing/2014/main" id="{FF19FA2A-3FFA-7369-5F3D-6B9767106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89101"/>
            <a:ext cx="10905066" cy="5479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4E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FFCEF9BC-3E13-180D-5972-70844C1080D2}"/>
                  </a:ext>
                </a:extLst>
              </p14:cNvPr>
              <p14:cNvContentPartPr/>
              <p14:nvPr/>
            </p14:nvContentPartPr>
            <p14:xfrm>
              <a:off x="6989541" y="878037"/>
              <a:ext cx="3559320" cy="170964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FFCEF9BC-3E13-180D-5972-70844C1080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4063" y="862557"/>
                <a:ext cx="3589917" cy="174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2F49309E-1979-2AB2-2033-6E05F518F736}"/>
                  </a:ext>
                </a:extLst>
              </p14:cNvPr>
              <p14:cNvContentPartPr/>
              <p14:nvPr/>
            </p14:nvContentPartPr>
            <p14:xfrm>
              <a:off x="3892821" y="1183677"/>
              <a:ext cx="5535000" cy="133308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2F49309E-1979-2AB2-2033-6E05F518F7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77341" y="1168197"/>
                <a:ext cx="5565600" cy="13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F649D63D-F961-A820-AE9E-FEFBE5B15CC7}"/>
                  </a:ext>
                </a:extLst>
              </p14:cNvPr>
              <p14:cNvContentPartPr/>
              <p14:nvPr/>
            </p14:nvContentPartPr>
            <p14:xfrm>
              <a:off x="6981621" y="2453757"/>
              <a:ext cx="298440" cy="14148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F649D63D-F961-A820-AE9E-FEFBE5B15C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66122" y="2438277"/>
                <a:ext cx="329077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3EC9DC82-5957-7B61-A32F-DBD6365EB58F}"/>
                  </a:ext>
                </a:extLst>
              </p14:cNvPr>
              <p14:cNvContentPartPr/>
              <p14:nvPr/>
            </p14:nvContentPartPr>
            <p14:xfrm>
              <a:off x="9192381" y="2383197"/>
              <a:ext cx="180720" cy="11808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3EC9DC82-5957-7B61-A32F-DBD6365EB58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76870" y="2367717"/>
                <a:ext cx="211381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20FF30DE-6DAE-6B6E-7D7A-783A9834B3EB}"/>
                  </a:ext>
                </a:extLst>
              </p14:cNvPr>
              <p14:cNvContentPartPr/>
              <p14:nvPr/>
            </p14:nvContentPartPr>
            <p14:xfrm>
              <a:off x="2234301" y="1943997"/>
              <a:ext cx="1046520" cy="7092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20FF30DE-6DAE-6B6E-7D7A-783A9834B3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18821" y="1928517"/>
                <a:ext cx="1077120" cy="1015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asellaDiTesto 3">
            <a:extLst>
              <a:ext uri="{FF2B5EF4-FFF2-40B4-BE49-F238E27FC236}">
                <a16:creationId xmlns:a16="http://schemas.microsoft.com/office/drawing/2014/main" id="{70B706CB-BDBA-D878-DD13-3A42DE85217F}"/>
              </a:ext>
            </a:extLst>
          </p:cNvPr>
          <p:cNvSpPr txBox="1"/>
          <p:nvPr/>
        </p:nvSpPr>
        <p:spPr>
          <a:xfrm>
            <a:off x="465884" y="6417138"/>
            <a:ext cx="11260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Screenshot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from Living 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Tariff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Tool Kenya - 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13"/>
              </a:rPr>
              <a:t>https://mywage.org/kenya/salary/living-wages/living-tariff-for-platform-workers-in-kenya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accessed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on 19/1/2024)</a:t>
            </a:r>
          </a:p>
        </p:txBody>
      </p:sp>
    </p:spTree>
    <p:extLst>
      <p:ext uri="{BB962C8B-B14F-4D97-AF65-F5344CB8AC3E}">
        <p14:creationId xmlns:p14="http://schemas.microsoft.com/office/powerpoint/2010/main" val="265839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A1435F5-1527-ADB4-A2EC-06B62C34A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12877"/>
            <a:ext cx="10905066" cy="5398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4E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97DBDBA6-6AE2-F735-8C36-BBBEFD7BE169}"/>
                  </a:ext>
                </a:extLst>
              </p14:cNvPr>
              <p14:cNvContentPartPr/>
              <p14:nvPr/>
            </p14:nvContentPartPr>
            <p14:xfrm>
              <a:off x="9678381" y="1700793"/>
              <a:ext cx="1739880" cy="80028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97DBDBA6-6AE2-F735-8C36-BBBEFD7BE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62901" y="1685313"/>
                <a:ext cx="1770480" cy="8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C02BEF4D-98B5-C24F-63F5-B92A3710AD44}"/>
                  </a:ext>
                </a:extLst>
              </p14:cNvPr>
              <p14:cNvContentPartPr/>
              <p14:nvPr/>
            </p14:nvContentPartPr>
            <p14:xfrm>
              <a:off x="9106341" y="391833"/>
              <a:ext cx="196200" cy="18864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C02BEF4D-98B5-C24F-63F5-B92A3710AD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90861" y="376323"/>
                <a:ext cx="226800" cy="219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A78E64D2-CF5D-FDE1-2D76-C546398637CC}"/>
                  </a:ext>
                </a:extLst>
              </p14:cNvPr>
              <p14:cNvContentPartPr/>
              <p14:nvPr/>
            </p14:nvContentPartPr>
            <p14:xfrm>
              <a:off x="9404061" y="407673"/>
              <a:ext cx="16200" cy="13788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A78E64D2-CF5D-FDE1-2D76-C546398637C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88229" y="392233"/>
                <a:ext cx="47495" cy="1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217380A4-C474-0D8C-9AE7-64B37E9C41F0}"/>
                  </a:ext>
                </a:extLst>
              </p14:cNvPr>
              <p14:cNvContentPartPr/>
              <p14:nvPr/>
            </p14:nvContentPartPr>
            <p14:xfrm>
              <a:off x="9294261" y="368433"/>
              <a:ext cx="196200" cy="3168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217380A4-C474-0D8C-9AE7-64B37E9C41F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78781" y="353127"/>
                <a:ext cx="226800" cy="61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3C971411-7423-B877-F9EE-CACA43092BB3}"/>
                  </a:ext>
                </a:extLst>
              </p14:cNvPr>
              <p14:cNvContentPartPr/>
              <p14:nvPr/>
            </p14:nvContentPartPr>
            <p14:xfrm>
              <a:off x="9459141" y="383913"/>
              <a:ext cx="204120" cy="19620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3C971411-7423-B877-F9EE-CACA43092B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43661" y="368433"/>
                <a:ext cx="2347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163FA8D0-FFCE-0090-C176-DA64AE2F05C5}"/>
                  </a:ext>
                </a:extLst>
              </p14:cNvPr>
              <p14:cNvContentPartPr/>
              <p14:nvPr/>
            </p14:nvContentPartPr>
            <p14:xfrm>
              <a:off x="9474621" y="486153"/>
              <a:ext cx="180720" cy="3168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163FA8D0-FFCE-0090-C176-DA64AE2F05C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59110" y="470673"/>
                <a:ext cx="211381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EE3F1BDC-F355-6D4A-6931-8BD8552077AE}"/>
                  </a:ext>
                </a:extLst>
              </p14:cNvPr>
              <p14:cNvContentPartPr/>
              <p14:nvPr/>
            </p14:nvContentPartPr>
            <p14:xfrm>
              <a:off x="9709701" y="383913"/>
              <a:ext cx="23760" cy="17280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EE3F1BDC-F355-6D4A-6931-8BD8552077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94221" y="368433"/>
                <a:ext cx="54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C62E5D88-A6D3-D546-DAF1-1BBA6B06FB27}"/>
                  </a:ext>
                </a:extLst>
              </p14:cNvPr>
              <p14:cNvContentPartPr/>
              <p14:nvPr/>
            </p14:nvContentPartPr>
            <p14:xfrm>
              <a:off x="9623661" y="368433"/>
              <a:ext cx="266760" cy="18864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C62E5D88-A6D3-D546-DAF1-1BBA6B06FB2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08202" y="352953"/>
                <a:ext cx="297319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AD9BFAB0-9BC7-C385-C4FC-0F72993F0D0D}"/>
                  </a:ext>
                </a:extLst>
              </p14:cNvPr>
              <p14:cNvContentPartPr/>
              <p14:nvPr/>
            </p14:nvContentPartPr>
            <p14:xfrm>
              <a:off x="9968541" y="376353"/>
              <a:ext cx="16200" cy="15732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AD9BFAB0-9BC7-C385-C4FC-0F72993F0D0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953061" y="360873"/>
                <a:ext cx="468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587A5858-E51D-C17C-43FE-ED11C49DC6ED}"/>
                  </a:ext>
                </a:extLst>
              </p14:cNvPr>
              <p14:cNvContentPartPr/>
              <p14:nvPr/>
            </p14:nvContentPartPr>
            <p14:xfrm>
              <a:off x="9850821" y="337113"/>
              <a:ext cx="235440" cy="4752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587A5858-E51D-C17C-43FE-ED11C49DC6E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835341" y="321633"/>
                <a:ext cx="2660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ECCDE14B-DECD-9127-EE70-93DCC2C21F0F}"/>
                  </a:ext>
                </a:extLst>
              </p14:cNvPr>
              <p14:cNvContentPartPr/>
              <p14:nvPr/>
            </p14:nvContentPartPr>
            <p14:xfrm>
              <a:off x="10133061" y="345033"/>
              <a:ext cx="16200" cy="25920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ECCDE14B-DECD-9127-EE70-93DCC2C21F0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117229" y="329553"/>
                <a:ext cx="47495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2964231D-EBB5-72CE-CD65-DBBAD16AF464}"/>
                  </a:ext>
                </a:extLst>
              </p14:cNvPr>
              <p14:cNvContentPartPr/>
              <p14:nvPr/>
            </p14:nvContentPartPr>
            <p14:xfrm>
              <a:off x="10234941" y="352593"/>
              <a:ext cx="212040" cy="19620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2964231D-EBB5-72CE-CD65-DBBAD16AF46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19461" y="337113"/>
                <a:ext cx="2426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F905F73A-AF3C-52AD-7FC5-552A1A995829}"/>
                  </a:ext>
                </a:extLst>
              </p14:cNvPr>
              <p14:cNvContentPartPr/>
              <p14:nvPr/>
            </p14:nvContentPartPr>
            <p14:xfrm>
              <a:off x="10517181" y="345033"/>
              <a:ext cx="235440" cy="25128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F905F73A-AF3C-52AD-7FC5-552A1A99582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501701" y="329553"/>
                <a:ext cx="266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A6880CED-829A-B86D-6F32-4DD618ABB836}"/>
                  </a:ext>
                </a:extLst>
              </p14:cNvPr>
              <p14:cNvContentPartPr/>
              <p14:nvPr/>
            </p14:nvContentPartPr>
            <p14:xfrm>
              <a:off x="11019021" y="242793"/>
              <a:ext cx="745200" cy="23580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A6880CED-829A-B86D-6F32-4DD618ABB83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003534" y="227289"/>
                <a:ext cx="775815" cy="266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39E7DBC0-08BE-A481-E96E-F8A43FFB708F}"/>
                  </a:ext>
                </a:extLst>
              </p14:cNvPr>
              <p14:cNvContentPartPr/>
              <p14:nvPr/>
            </p14:nvContentPartPr>
            <p14:xfrm>
              <a:off x="10023261" y="603513"/>
              <a:ext cx="1309680" cy="34452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39E7DBC0-08BE-A481-E96E-F8A43FFB70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007781" y="588017"/>
                <a:ext cx="1340280" cy="375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9B2031D5-02EF-4A17-5283-FE6ABF2C4278}"/>
                  </a:ext>
                </a:extLst>
              </p14:cNvPr>
              <p14:cNvContentPartPr/>
              <p14:nvPr/>
            </p14:nvContentPartPr>
            <p14:xfrm>
              <a:off x="10666221" y="1026873"/>
              <a:ext cx="306000" cy="533520"/>
            </p14:xfrm>
          </p:contentPart>
        </mc:Choice>
        <mc:Fallback xmlns=""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9B2031D5-02EF-4A17-5283-FE6ABF2C427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650741" y="1011383"/>
                <a:ext cx="336600" cy="564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4AB85B96-9450-B1CA-6FBE-A11C9954C59E}"/>
                  </a:ext>
                </a:extLst>
              </p14:cNvPr>
              <p14:cNvContentPartPr/>
              <p14:nvPr/>
            </p14:nvContentPartPr>
            <p14:xfrm>
              <a:off x="8004381" y="2132433"/>
              <a:ext cx="1446840" cy="219960"/>
            </p14:xfrm>
          </p:contentPart>
        </mc:Choice>
        <mc:Fallback xmlns=""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4AB85B96-9450-B1CA-6FBE-A11C9954C59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88905" y="2116953"/>
                <a:ext cx="1477432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4B756111-5C0D-8642-5A6B-3FC77F9C5AB6}"/>
                  </a:ext>
                </a:extLst>
              </p14:cNvPr>
              <p14:cNvContentPartPr/>
              <p14:nvPr/>
            </p14:nvContentPartPr>
            <p14:xfrm>
              <a:off x="8298861" y="2320353"/>
              <a:ext cx="400320" cy="309600"/>
            </p14:xfrm>
          </p:contentPart>
        </mc:Choice>
        <mc:Fallback xmlns=""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4B756111-5C0D-8642-5A6B-3FC77F9C5AB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83381" y="2304873"/>
                <a:ext cx="43092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BF97C03A-B324-8A36-5CA5-8ECACCC7BCD7}"/>
                  </a:ext>
                </a:extLst>
              </p14:cNvPr>
              <p14:cNvContentPartPr/>
              <p14:nvPr/>
            </p14:nvContentPartPr>
            <p14:xfrm>
              <a:off x="8533941" y="2312433"/>
              <a:ext cx="948960" cy="518040"/>
            </p14:xfrm>
          </p:contentPart>
        </mc:Choice>
        <mc:Fallback xmlns=""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BF97C03A-B324-8A36-5CA5-8ECACCC7BCD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518461" y="2296942"/>
                <a:ext cx="979560" cy="548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8" name="Input penna 57">
                <a:extLst>
                  <a:ext uri="{FF2B5EF4-FFF2-40B4-BE49-F238E27FC236}">
                    <a16:creationId xmlns:a16="http://schemas.microsoft.com/office/drawing/2014/main" id="{8D1B076D-2B4F-D18F-CFD5-81D0B80E4EDD}"/>
                  </a:ext>
                </a:extLst>
              </p14:cNvPr>
              <p14:cNvContentPartPr/>
              <p14:nvPr/>
            </p14:nvContentPartPr>
            <p14:xfrm>
              <a:off x="7005381" y="2320353"/>
              <a:ext cx="812160" cy="31680"/>
            </p14:xfrm>
          </p:contentPart>
        </mc:Choice>
        <mc:Fallback xmlns="">
          <p:pic>
            <p:nvPicPr>
              <p:cNvPr id="58" name="Input penna 57">
                <a:extLst>
                  <a:ext uri="{FF2B5EF4-FFF2-40B4-BE49-F238E27FC236}">
                    <a16:creationId xmlns:a16="http://schemas.microsoft.com/office/drawing/2014/main" id="{8D1B076D-2B4F-D18F-CFD5-81D0B80E4ED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89901" y="2304873"/>
                <a:ext cx="8427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2" name="Input penna 71">
                <a:extLst>
                  <a:ext uri="{FF2B5EF4-FFF2-40B4-BE49-F238E27FC236}">
                    <a16:creationId xmlns:a16="http://schemas.microsoft.com/office/drawing/2014/main" id="{E9677E37-E86E-C5FB-48B5-CD2E73613013}"/>
                  </a:ext>
                </a:extLst>
              </p14:cNvPr>
              <p14:cNvContentPartPr/>
              <p14:nvPr/>
            </p14:nvContentPartPr>
            <p14:xfrm>
              <a:off x="3752781" y="337113"/>
              <a:ext cx="2304000" cy="376560"/>
            </p14:xfrm>
          </p:contentPart>
        </mc:Choice>
        <mc:Fallback xmlns="">
          <p:pic>
            <p:nvPicPr>
              <p:cNvPr id="72" name="Input penna 71">
                <a:extLst>
                  <a:ext uri="{FF2B5EF4-FFF2-40B4-BE49-F238E27FC236}">
                    <a16:creationId xmlns:a16="http://schemas.microsoft.com/office/drawing/2014/main" id="{E9677E37-E86E-C5FB-48B5-CD2E7361301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37303" y="321648"/>
                <a:ext cx="2334595" cy="407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3460138B-0CBE-DBC7-21E1-6E3EE542C00E}"/>
                  </a:ext>
                </a:extLst>
              </p14:cNvPr>
              <p14:cNvContentPartPr/>
              <p14:nvPr/>
            </p14:nvContentPartPr>
            <p14:xfrm>
              <a:off x="2136741" y="345033"/>
              <a:ext cx="1230120" cy="407880"/>
            </p14:xfrm>
          </p:contentPart>
        </mc:Choice>
        <mc:Fallback xmlns=""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3460138B-0CBE-DBC7-21E1-6E3EE542C00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21261" y="329553"/>
                <a:ext cx="126072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4" name="Input penna 73">
                <a:extLst>
                  <a:ext uri="{FF2B5EF4-FFF2-40B4-BE49-F238E27FC236}">
                    <a16:creationId xmlns:a16="http://schemas.microsoft.com/office/drawing/2014/main" id="{41357CAD-A9FC-2747-2F0F-BCE44425C7A6}"/>
                  </a:ext>
                </a:extLst>
              </p14:cNvPr>
              <p14:cNvContentPartPr/>
              <p14:nvPr/>
            </p14:nvContentPartPr>
            <p14:xfrm>
              <a:off x="6252621" y="431073"/>
              <a:ext cx="255600" cy="23760"/>
            </p14:xfrm>
          </p:contentPart>
        </mc:Choice>
        <mc:Fallback xmlns="">
          <p:pic>
            <p:nvPicPr>
              <p:cNvPr id="74" name="Input penna 73">
                <a:extLst>
                  <a:ext uri="{FF2B5EF4-FFF2-40B4-BE49-F238E27FC236}">
                    <a16:creationId xmlns:a16="http://schemas.microsoft.com/office/drawing/2014/main" id="{41357CAD-A9FC-2747-2F0F-BCE44425C7A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237141" y="415593"/>
                <a:ext cx="286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1" name="Input penna 80">
                <a:extLst>
                  <a:ext uri="{FF2B5EF4-FFF2-40B4-BE49-F238E27FC236}">
                    <a16:creationId xmlns:a16="http://schemas.microsoft.com/office/drawing/2014/main" id="{6A90E5A1-89E3-04A6-7554-B7C22CDFE27F}"/>
                  </a:ext>
                </a:extLst>
              </p14:cNvPr>
              <p14:cNvContentPartPr/>
              <p14:nvPr/>
            </p14:nvContentPartPr>
            <p14:xfrm>
              <a:off x="6628821" y="188073"/>
              <a:ext cx="1105920" cy="263880"/>
            </p14:xfrm>
          </p:contentPart>
        </mc:Choice>
        <mc:Fallback xmlns="">
          <p:pic>
            <p:nvPicPr>
              <p:cNvPr id="81" name="Input penna 80">
                <a:extLst>
                  <a:ext uri="{FF2B5EF4-FFF2-40B4-BE49-F238E27FC236}">
                    <a16:creationId xmlns:a16="http://schemas.microsoft.com/office/drawing/2014/main" id="{6A90E5A1-89E3-04A6-7554-B7C22CDFE27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613336" y="172593"/>
                <a:ext cx="113653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1" name="Input penna 90">
                <a:extLst>
                  <a:ext uri="{FF2B5EF4-FFF2-40B4-BE49-F238E27FC236}">
                    <a16:creationId xmlns:a16="http://schemas.microsoft.com/office/drawing/2014/main" id="{B5072260-DA41-497A-95D7-709764C1E1EC}"/>
                  </a:ext>
                </a:extLst>
              </p14:cNvPr>
              <p14:cNvContentPartPr/>
              <p14:nvPr/>
            </p14:nvContentPartPr>
            <p14:xfrm>
              <a:off x="6691461" y="482913"/>
              <a:ext cx="1921320" cy="235800"/>
            </p14:xfrm>
          </p:contentPart>
        </mc:Choice>
        <mc:Fallback xmlns="">
          <p:pic>
            <p:nvPicPr>
              <p:cNvPr id="91" name="Input penna 90">
                <a:extLst>
                  <a:ext uri="{FF2B5EF4-FFF2-40B4-BE49-F238E27FC236}">
                    <a16:creationId xmlns:a16="http://schemas.microsoft.com/office/drawing/2014/main" id="{B5072260-DA41-497A-95D7-709764C1E1E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675978" y="467409"/>
                <a:ext cx="1951926" cy="266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4" name="Input penna 93">
                <a:extLst>
                  <a:ext uri="{FF2B5EF4-FFF2-40B4-BE49-F238E27FC236}">
                    <a16:creationId xmlns:a16="http://schemas.microsoft.com/office/drawing/2014/main" id="{7C2D0E5F-0CC0-9303-244C-831D4BAA5ED3}"/>
                  </a:ext>
                </a:extLst>
              </p14:cNvPr>
              <p14:cNvContentPartPr/>
              <p14:nvPr/>
            </p14:nvContentPartPr>
            <p14:xfrm>
              <a:off x="8596581" y="373113"/>
              <a:ext cx="298440" cy="71280"/>
            </p14:xfrm>
          </p:contentPart>
        </mc:Choice>
        <mc:Fallback xmlns="">
          <p:pic>
            <p:nvPicPr>
              <p:cNvPr id="94" name="Input penna 93">
                <a:extLst>
                  <a:ext uri="{FF2B5EF4-FFF2-40B4-BE49-F238E27FC236}">
                    <a16:creationId xmlns:a16="http://schemas.microsoft.com/office/drawing/2014/main" id="{7C2D0E5F-0CC0-9303-244C-831D4BAA5ED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581082" y="357554"/>
                <a:ext cx="329077" cy="102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8" name="Input penna 97">
                <a:extLst>
                  <a:ext uri="{FF2B5EF4-FFF2-40B4-BE49-F238E27FC236}">
                    <a16:creationId xmlns:a16="http://schemas.microsoft.com/office/drawing/2014/main" id="{D13E3A8A-E15C-AA2F-C471-B3100BD13B30}"/>
                  </a:ext>
                </a:extLst>
              </p14:cNvPr>
              <p14:cNvContentPartPr/>
              <p14:nvPr/>
            </p14:nvContentPartPr>
            <p14:xfrm>
              <a:off x="1956741" y="773073"/>
              <a:ext cx="1458360" cy="23760"/>
            </p14:xfrm>
          </p:contentPart>
        </mc:Choice>
        <mc:Fallback xmlns="">
          <p:pic>
            <p:nvPicPr>
              <p:cNvPr id="98" name="Input penna 97">
                <a:extLst>
                  <a:ext uri="{FF2B5EF4-FFF2-40B4-BE49-F238E27FC236}">
                    <a16:creationId xmlns:a16="http://schemas.microsoft.com/office/drawing/2014/main" id="{D13E3A8A-E15C-AA2F-C471-B3100BD13B3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41261" y="757593"/>
                <a:ext cx="1488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9" name="Input penna 98">
                <a:extLst>
                  <a:ext uri="{FF2B5EF4-FFF2-40B4-BE49-F238E27FC236}">
                    <a16:creationId xmlns:a16="http://schemas.microsoft.com/office/drawing/2014/main" id="{0EEAF72F-C070-E372-5973-814AD6222BDA}"/>
                  </a:ext>
                </a:extLst>
              </p14:cNvPr>
              <p14:cNvContentPartPr/>
              <p14:nvPr/>
            </p14:nvContentPartPr>
            <p14:xfrm>
              <a:off x="192741" y="349713"/>
              <a:ext cx="1638720" cy="290520"/>
            </p14:xfrm>
          </p:contentPart>
        </mc:Choice>
        <mc:Fallback xmlns="">
          <p:pic>
            <p:nvPicPr>
              <p:cNvPr id="99" name="Input penna 98">
                <a:extLst>
                  <a:ext uri="{FF2B5EF4-FFF2-40B4-BE49-F238E27FC236}">
                    <a16:creationId xmlns:a16="http://schemas.microsoft.com/office/drawing/2014/main" id="{0EEAF72F-C070-E372-5973-814AD6222BD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264" y="334214"/>
                <a:ext cx="1669313" cy="321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3" name="Input penna 102">
                <a:extLst>
                  <a:ext uri="{FF2B5EF4-FFF2-40B4-BE49-F238E27FC236}">
                    <a16:creationId xmlns:a16="http://schemas.microsoft.com/office/drawing/2014/main" id="{820214A6-170A-30DD-D366-C96065BF25FE}"/>
                  </a:ext>
                </a:extLst>
              </p14:cNvPr>
              <p14:cNvContentPartPr/>
              <p14:nvPr/>
            </p14:nvContentPartPr>
            <p14:xfrm>
              <a:off x="10250781" y="3030993"/>
              <a:ext cx="282240" cy="1317240"/>
            </p14:xfrm>
          </p:contentPart>
        </mc:Choice>
        <mc:Fallback xmlns="">
          <p:pic>
            <p:nvPicPr>
              <p:cNvPr id="103" name="Input penna 102">
                <a:extLst>
                  <a:ext uri="{FF2B5EF4-FFF2-40B4-BE49-F238E27FC236}">
                    <a16:creationId xmlns:a16="http://schemas.microsoft.com/office/drawing/2014/main" id="{820214A6-170A-30DD-D366-C96065BF25F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235321" y="3015517"/>
                <a:ext cx="312801" cy="134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5" name="Input penna 114">
                <a:extLst>
                  <a:ext uri="{FF2B5EF4-FFF2-40B4-BE49-F238E27FC236}">
                    <a16:creationId xmlns:a16="http://schemas.microsoft.com/office/drawing/2014/main" id="{F905D983-6BEA-1C45-B740-BE5B520B260E}"/>
                  </a:ext>
                </a:extLst>
              </p14:cNvPr>
              <p14:cNvContentPartPr/>
              <p14:nvPr/>
            </p14:nvContentPartPr>
            <p14:xfrm>
              <a:off x="8761101" y="3297393"/>
              <a:ext cx="1121760" cy="494280"/>
            </p14:xfrm>
          </p:contentPart>
        </mc:Choice>
        <mc:Fallback xmlns="">
          <p:pic>
            <p:nvPicPr>
              <p:cNvPr id="115" name="Input penna 114">
                <a:extLst>
                  <a:ext uri="{FF2B5EF4-FFF2-40B4-BE49-F238E27FC236}">
                    <a16:creationId xmlns:a16="http://schemas.microsoft.com/office/drawing/2014/main" id="{F905D983-6BEA-1C45-B740-BE5B520B260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745616" y="3281902"/>
                <a:ext cx="1152370" cy="524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3" name="Input penna 122">
                <a:extLst>
                  <a:ext uri="{FF2B5EF4-FFF2-40B4-BE49-F238E27FC236}">
                    <a16:creationId xmlns:a16="http://schemas.microsoft.com/office/drawing/2014/main" id="{C5CCEA07-22EE-6689-3704-92B114A97ED8}"/>
                  </a:ext>
                </a:extLst>
              </p14:cNvPr>
              <p14:cNvContentPartPr/>
              <p14:nvPr/>
            </p14:nvContentPartPr>
            <p14:xfrm>
              <a:off x="6166941" y="5677150"/>
              <a:ext cx="682560" cy="619560"/>
            </p14:xfrm>
          </p:contentPart>
        </mc:Choice>
        <mc:Fallback xmlns="">
          <p:pic>
            <p:nvPicPr>
              <p:cNvPr id="123" name="Input penna 122">
                <a:extLst>
                  <a:ext uri="{FF2B5EF4-FFF2-40B4-BE49-F238E27FC236}">
                    <a16:creationId xmlns:a16="http://schemas.microsoft.com/office/drawing/2014/main" id="{C5CCEA07-22EE-6689-3704-92B114A97ED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51453" y="5661670"/>
                <a:ext cx="713176" cy="65016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CasellaDiTesto 3">
            <a:extLst>
              <a:ext uri="{FF2B5EF4-FFF2-40B4-BE49-F238E27FC236}">
                <a16:creationId xmlns:a16="http://schemas.microsoft.com/office/drawing/2014/main" id="{A5A46B1D-953B-929E-5715-96B45F05AB76}"/>
              </a:ext>
            </a:extLst>
          </p:cNvPr>
          <p:cNvSpPr txBox="1"/>
          <p:nvPr/>
        </p:nvSpPr>
        <p:spPr>
          <a:xfrm>
            <a:off x="465884" y="6417138"/>
            <a:ext cx="11260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Screenshot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from Living 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Tariff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Tool Kenya - 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65"/>
              </a:rPr>
              <a:t>https://mywage.org/kenya/salary/living-wages/living-tariff-for-platform-workers-in-kenya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accessed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on 19/1/2024)</a:t>
            </a:r>
          </a:p>
        </p:txBody>
      </p:sp>
    </p:spTree>
    <p:extLst>
      <p:ext uri="{BB962C8B-B14F-4D97-AF65-F5344CB8AC3E}">
        <p14:creationId xmlns:p14="http://schemas.microsoft.com/office/powerpoint/2010/main" val="228076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D1A02F82-1F5D-27C9-15B3-8702E601F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78893"/>
            <a:ext cx="10905066" cy="471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4E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329BCEB4-DEC7-2C23-964D-C86E1873D8C2}"/>
                  </a:ext>
                </a:extLst>
              </p14:cNvPr>
              <p14:cNvContentPartPr/>
              <p14:nvPr/>
            </p14:nvContentPartPr>
            <p14:xfrm>
              <a:off x="6166221" y="462749"/>
              <a:ext cx="1176120" cy="20412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329BCEB4-DEC7-2C23-964D-C86E1873D8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0741" y="447269"/>
                <a:ext cx="12067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D676D7FE-F54F-CC77-5E67-A72B170FF334}"/>
                  </a:ext>
                </a:extLst>
              </p14:cNvPr>
              <p14:cNvContentPartPr/>
              <p14:nvPr/>
            </p14:nvContentPartPr>
            <p14:xfrm>
              <a:off x="9796101" y="462749"/>
              <a:ext cx="133560" cy="19620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D676D7FE-F54F-CC77-5E67-A72B170FF3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80663" y="447269"/>
                <a:ext cx="164078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3E884A61-9E96-6FBC-685A-4725688D5511}"/>
                  </a:ext>
                </a:extLst>
              </p14:cNvPr>
              <p14:cNvContentPartPr/>
              <p14:nvPr/>
            </p14:nvContentPartPr>
            <p14:xfrm>
              <a:off x="9937221" y="438989"/>
              <a:ext cx="1003680" cy="196560"/>
            </p14:xfrm>
          </p:contentPart>
        </mc:Choice>
        <mc:Fallback xmlns=""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3E884A61-9E96-6FBC-685A-4725688D55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21747" y="423481"/>
                <a:ext cx="1034269" cy="227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8CC12AF3-5F3F-09FB-8F8F-D13575595586}"/>
                  </a:ext>
                </a:extLst>
              </p14:cNvPr>
              <p14:cNvContentPartPr/>
              <p14:nvPr/>
            </p14:nvContentPartPr>
            <p14:xfrm>
              <a:off x="659301" y="316222"/>
              <a:ext cx="4061160" cy="376560"/>
            </p14:xfrm>
          </p:contentPart>
        </mc:Choice>
        <mc:Fallback xmlns=""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8CC12AF3-5F3F-09FB-8F8F-D1357559558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3822" y="300742"/>
                <a:ext cx="4091757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23EBB20B-87D1-6B16-012A-803883FA5C0D}"/>
                  </a:ext>
                </a:extLst>
              </p14:cNvPr>
              <p14:cNvContentPartPr/>
              <p14:nvPr/>
            </p14:nvContentPartPr>
            <p14:xfrm>
              <a:off x="568941" y="1481909"/>
              <a:ext cx="180720" cy="3386880"/>
            </p14:xfrm>
          </p:contentPart>
        </mc:Choice>
        <mc:Fallback xmlns=""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23EBB20B-87D1-6B16-012A-803883FA5C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380" y="1461389"/>
                <a:ext cx="221481" cy="34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898C03E7-DF38-D9CB-639C-50EAF7057A83}"/>
                  </a:ext>
                </a:extLst>
              </p14:cNvPr>
              <p14:cNvContentPartPr/>
              <p14:nvPr/>
            </p14:nvContentPartPr>
            <p14:xfrm>
              <a:off x="835341" y="5675009"/>
              <a:ext cx="2908800" cy="690120"/>
            </p14:xfrm>
          </p:contentPart>
        </mc:Choice>
        <mc:Fallback xmlns=""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898C03E7-DF38-D9CB-639C-50EAF7057A8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9861" y="5659537"/>
                <a:ext cx="2939400" cy="72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06882917-B2F2-EB16-E4CF-FB1442A40B83}"/>
                  </a:ext>
                </a:extLst>
              </p14:cNvPr>
              <p14:cNvContentPartPr/>
              <p14:nvPr/>
            </p14:nvContentPartPr>
            <p14:xfrm>
              <a:off x="7107261" y="5417069"/>
              <a:ext cx="799920" cy="603000"/>
            </p14:xfrm>
          </p:contentPart>
        </mc:Choice>
        <mc:Fallback xmlns=""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06882917-B2F2-EB16-E4CF-FB1442A40B8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91781" y="5401589"/>
                <a:ext cx="83052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6" name="Input penna 85">
                <a:extLst>
                  <a:ext uri="{FF2B5EF4-FFF2-40B4-BE49-F238E27FC236}">
                    <a16:creationId xmlns:a16="http://schemas.microsoft.com/office/drawing/2014/main" id="{46C8288D-96AB-8DDE-E716-681C8330D5A9}"/>
                  </a:ext>
                </a:extLst>
              </p14:cNvPr>
              <p14:cNvContentPartPr/>
              <p14:nvPr/>
            </p14:nvContentPartPr>
            <p14:xfrm>
              <a:off x="98421" y="3018389"/>
              <a:ext cx="392400" cy="2689200"/>
            </p14:xfrm>
          </p:contentPart>
        </mc:Choice>
        <mc:Fallback xmlns="">
          <p:pic>
            <p:nvPicPr>
              <p:cNvPr id="86" name="Input penna 85">
                <a:extLst>
                  <a:ext uri="{FF2B5EF4-FFF2-40B4-BE49-F238E27FC236}">
                    <a16:creationId xmlns:a16="http://schemas.microsoft.com/office/drawing/2014/main" id="{46C8288D-96AB-8DDE-E716-681C8330D5A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941" y="3002909"/>
                <a:ext cx="423000" cy="27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4" name="Input penna 93">
                <a:extLst>
                  <a:ext uri="{FF2B5EF4-FFF2-40B4-BE49-F238E27FC236}">
                    <a16:creationId xmlns:a16="http://schemas.microsoft.com/office/drawing/2014/main" id="{C00AC405-AF34-EA9E-7723-651520DA62D6}"/>
                  </a:ext>
                </a:extLst>
              </p14:cNvPr>
              <p14:cNvContentPartPr/>
              <p14:nvPr/>
            </p14:nvContentPartPr>
            <p14:xfrm>
              <a:off x="122181" y="5558189"/>
              <a:ext cx="478440" cy="400320"/>
            </p14:xfrm>
          </p:contentPart>
        </mc:Choice>
        <mc:Fallback xmlns="">
          <p:pic>
            <p:nvPicPr>
              <p:cNvPr id="94" name="Input penna 93">
                <a:extLst>
                  <a:ext uri="{FF2B5EF4-FFF2-40B4-BE49-F238E27FC236}">
                    <a16:creationId xmlns:a16="http://schemas.microsoft.com/office/drawing/2014/main" id="{C00AC405-AF34-EA9E-7723-651520DA62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6713" y="5542695"/>
                <a:ext cx="509017" cy="430948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asellaDiTesto 3">
            <a:extLst>
              <a:ext uri="{FF2B5EF4-FFF2-40B4-BE49-F238E27FC236}">
                <a16:creationId xmlns:a16="http://schemas.microsoft.com/office/drawing/2014/main" id="{6C868616-65F8-D5DD-F47B-2877F0F19FC0}"/>
              </a:ext>
            </a:extLst>
          </p:cNvPr>
          <p:cNvSpPr txBox="1"/>
          <p:nvPr/>
        </p:nvSpPr>
        <p:spPr>
          <a:xfrm>
            <a:off x="465884" y="6417138"/>
            <a:ext cx="11260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Screenshot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from Living 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Tariff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Tool Kenya - 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21"/>
              </a:rPr>
              <a:t>https://mywage.org/kenya/salary/living-wages/living-tariff-for-platform-workers-in-kenya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it-IT" sz="1200" b="1" dirty="0" err="1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accessed</a:t>
            </a:r>
            <a:r>
              <a:rPr lang="it-IT" sz="1200" b="1" dirty="0">
                <a:solidFill>
                  <a:srgbClr val="E04E0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on 19/1/2024)</a:t>
            </a:r>
          </a:p>
        </p:txBody>
      </p:sp>
    </p:spTree>
    <p:extLst>
      <p:ext uri="{BB962C8B-B14F-4D97-AF65-F5344CB8AC3E}">
        <p14:creationId xmlns:p14="http://schemas.microsoft.com/office/powerpoint/2010/main" val="2199154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579</Words>
  <Application>Microsoft Office PowerPoint</Application>
  <PresentationFormat>Breedbeeld</PresentationFormat>
  <Paragraphs>45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Source Sans Pro</vt:lpstr>
      <vt:lpstr>Tema di 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Daniela Ceccon</dc:creator>
  <cp:lastModifiedBy>paulien Osse</cp:lastModifiedBy>
  <cp:revision>2</cp:revision>
  <dcterms:created xsi:type="dcterms:W3CDTF">2024-01-17T14:39:58Z</dcterms:created>
  <dcterms:modified xsi:type="dcterms:W3CDTF">2024-01-24T11:40:04Z</dcterms:modified>
</cp:coreProperties>
</file>