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sldIdLst>
    <p:sldId id="256" r:id="rId5"/>
    <p:sldId id="271" r:id="rId6"/>
    <p:sldId id="296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nes Fabrellas, Anna" initials="GFA" lastIdx="1" clrIdx="0">
    <p:extLst>
      <p:ext uri="{19B8F6BF-5375-455C-9EA6-DF929625EA0E}">
        <p15:presenceInfo xmlns:p15="http://schemas.microsoft.com/office/powerpoint/2012/main" userId="S-1-5-21-414860862-367930111-1963001494-2125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146B99-7A0C-4122-97B8-80D9AC36DE12}" v="11" dt="2022-03-21T13:32:37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4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5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8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0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9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9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4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5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7DD2A3-38D7-474A-9583-EE3716BA879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BFF1186-AA41-4507-BEFC-C179555526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2174643"/>
            <a:ext cx="7315200" cy="1658295"/>
          </a:xfrm>
        </p:spPr>
        <p:txBody>
          <a:bodyPr>
            <a:normAutofit/>
          </a:bodyPr>
          <a:lstStyle/>
          <a:p>
            <a:r>
              <a:rPr lang="es-ES" sz="3600" b="1" dirty="0"/>
              <a:t>PLATAFORMAS, TIEMPO DE TRABAJO Y ALGORITMOS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887" y="4455418"/>
            <a:ext cx="7033455" cy="153364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47120"/>
                </a:solidFill>
              </a:rPr>
              <a:t>Algorithms, transparency and the gender pay gap</a:t>
            </a:r>
          </a:p>
          <a:p>
            <a:pPr algn="ctr"/>
            <a:r>
              <a:rPr lang="es-ES" b="1" dirty="0">
                <a:solidFill>
                  <a:srgbClr val="F47120"/>
                </a:solidFill>
              </a:rPr>
              <a:t>Anna Ginès i Fabrellas -     </a:t>
            </a:r>
            <a:r>
              <a:rPr lang="ca-ES" b="1" dirty="0">
                <a:solidFill>
                  <a:srgbClr val="F47120"/>
                </a:solidFill>
              </a:rPr>
              <a:t>@annagines</a:t>
            </a:r>
            <a:endParaRPr lang="en-US" b="1" dirty="0">
              <a:solidFill>
                <a:srgbClr val="F4712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3D99B5-6B60-49D5-8C0B-C0A5C504E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0" b="20189"/>
          <a:stretch/>
        </p:blipFill>
        <p:spPr>
          <a:xfrm>
            <a:off x="9916157" y="4982542"/>
            <a:ext cx="1717184" cy="11081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Google Shape;63;p13">
            <a:extLst>
              <a:ext uri="{FF2B5EF4-FFF2-40B4-BE49-F238E27FC236}">
                <a16:creationId xmlns:a16="http://schemas.microsoft.com/office/drawing/2014/main" id="{B7119DFF-AA6A-4986-A20F-329A8E8E854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4956" y="5730916"/>
            <a:ext cx="285459" cy="144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8B105137-112B-49DE-B97F-091BBD2E27E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25" b="17981"/>
          <a:stretch/>
        </p:blipFill>
        <p:spPr>
          <a:xfrm>
            <a:off x="0" y="751840"/>
            <a:ext cx="9144000" cy="3485153"/>
          </a:xfrm>
          <a:prstGeom prst="rect">
            <a:avLst/>
          </a:prstGeom>
        </p:spPr>
      </p:pic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5A32FD05-91F6-4901-8F62-0B7368FCA5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" t="2789" r="61778" b="85840"/>
          <a:stretch/>
        </p:blipFill>
        <p:spPr>
          <a:xfrm>
            <a:off x="9741395" y="4236993"/>
            <a:ext cx="2066707" cy="69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3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47120"/>
                </a:solidFill>
              </a:rPr>
              <a:t>Absolute uncertainty of pay in gig work</a:t>
            </a:r>
            <a:endParaRPr lang="en-US" sz="3200" dirty="0">
              <a:solidFill>
                <a:srgbClr val="F4712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8680"/>
            <a:ext cx="4705772" cy="5288280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3 intrinsic elements of gig work: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Absence minimum guaranteed working time nor pay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Connection time ≠ paid time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Algorithmic insecurity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3EE36FF-F42F-4FE9-8514-513EB48E6A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690" y="1548165"/>
            <a:ext cx="2817731" cy="376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47120"/>
                </a:solidFill>
              </a:rPr>
              <a:t>How to get a grip on pay in gig work?</a:t>
            </a:r>
            <a:endParaRPr lang="en-US" sz="3200" dirty="0">
              <a:solidFill>
                <a:srgbClr val="F4712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6868" y="868680"/>
            <a:ext cx="5034631" cy="4948427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Proposals from the law perspective: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EU concept of working time requires to pay time of connection.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Transparency and predictability on working conditions imposed by Directive 2019/1152.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Increased transparency on the use of algorithms in the proposed Directive on platform work.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FBCBCFD-326E-4D35-8C4D-C033225994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6" r="14106"/>
          <a:stretch/>
        </p:blipFill>
        <p:spPr>
          <a:xfrm>
            <a:off x="8949539" y="2076507"/>
            <a:ext cx="2622701" cy="255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0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27161" cy="460118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47120"/>
                </a:solidFill>
              </a:rPr>
              <a:t>Thank you very much!</a:t>
            </a:r>
            <a:endParaRPr lang="en-US" sz="2400" dirty="0">
              <a:solidFill>
                <a:srgbClr val="F4712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25BB23-DD0C-4FF2-A33F-467F35F4C2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7" r="51306"/>
          <a:stretch/>
        </p:blipFill>
        <p:spPr>
          <a:xfrm>
            <a:off x="3663437" y="3609663"/>
            <a:ext cx="1640083" cy="2491633"/>
          </a:xfrm>
          <a:prstGeom prst="rect">
            <a:avLst/>
          </a:prstGeom>
        </p:spPr>
      </p:pic>
      <p:sp>
        <p:nvSpPr>
          <p:cNvPr id="4" name="Rectángulo 2">
            <a:extLst>
              <a:ext uri="{FF2B5EF4-FFF2-40B4-BE49-F238E27FC236}">
                <a16:creationId xmlns:a16="http://schemas.microsoft.com/office/drawing/2014/main" id="{D759668E-5971-4A8B-9A03-5D0ABD3F62CB}"/>
              </a:ext>
            </a:extLst>
          </p:cNvPr>
          <p:cNvSpPr/>
          <p:nvPr/>
        </p:nvSpPr>
        <p:spPr>
          <a:xfrm>
            <a:off x="8238689" y="4541373"/>
            <a:ext cx="3367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/>
              <a:t>Proyecto </a:t>
            </a:r>
            <a:r>
              <a:rPr lang="es-ES" sz="1200" dirty="0" err="1"/>
              <a:t>LABORAlgorithm</a:t>
            </a:r>
            <a:endParaRPr lang="es-ES" sz="1200" dirty="0"/>
          </a:p>
          <a:p>
            <a:pPr algn="ctr"/>
            <a:r>
              <a:rPr lang="es-ES" sz="1200" dirty="0"/>
              <a:t>Financiado por: FEDER/Ministerio de Ciencia, Innovación y Universidades – Agencia Estatal de Investigación/ _ Proyecto PGC2018-100918-A-100</a:t>
            </a:r>
          </a:p>
        </p:txBody>
      </p:sp>
      <p:pic>
        <p:nvPicPr>
          <p:cNvPr id="5" name="Picture 8" descr="cid:image001.png@01D522C1.E07898D0">
            <a:extLst>
              <a:ext uri="{FF2B5EF4-FFF2-40B4-BE49-F238E27FC236}">
                <a16:creationId xmlns:a16="http://schemas.microsoft.com/office/drawing/2014/main" id="{F54A9822-B01C-4082-AC51-4F6B88EB9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458" y="5489307"/>
            <a:ext cx="2656952" cy="61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65626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9A747637316C644A66C2EE5361C2BC4" ma:contentTypeVersion="11" ma:contentTypeDescription="Crear nuevo documento." ma:contentTypeScope="" ma:versionID="19e2bc65c3555b13121d18a22191ef24">
  <xsd:schema xmlns:xsd="http://www.w3.org/2001/XMLSchema" xmlns:xs="http://www.w3.org/2001/XMLSchema" xmlns:p="http://schemas.microsoft.com/office/2006/metadata/properties" xmlns:ns3="2912d2cf-4b19-4973-9e23-3ee634d214c9" xmlns:ns4="a5745a3e-4b92-4ab5-8f17-897b0c03237b" targetNamespace="http://schemas.microsoft.com/office/2006/metadata/properties" ma:root="true" ma:fieldsID="f353c3715bcad5b2f4ec4e90e0d1bd79" ns3:_="" ns4:_="">
    <xsd:import namespace="2912d2cf-4b19-4973-9e23-3ee634d214c9"/>
    <xsd:import namespace="a5745a3e-4b92-4ab5-8f17-897b0c0323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2d2cf-4b19-4973-9e23-3ee634d214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45a3e-4b92-4ab5-8f17-897b0c032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B03DB9-51A3-4123-84D3-053E460032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231362-4021-4CEC-8B0D-E05D56C1A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2d2cf-4b19-4973-9e23-3ee634d214c9"/>
    <ds:schemaRef ds:uri="a5745a3e-4b92-4ab5-8f17-897b0c0323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5C71B6-CF7F-473F-AB6B-1054318908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2046</TotalTime>
  <Words>133</Words>
  <Application>Microsoft Office PowerPoint</Application>
  <PresentationFormat>Breedbeeld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PLATAFORMAS, TIEMPO DE TRABAJO Y ALGORITMOS</vt:lpstr>
      <vt:lpstr>Absolute uncertainty of pay in gig work</vt:lpstr>
      <vt:lpstr>How to get a grip on pay in gig work?</vt:lpstr>
      <vt:lpstr>Thank you very much!</vt:lpstr>
    </vt:vector>
  </TitlesOfParts>
  <Company>Fundación ESADE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Treball en plataformes digitals: noves formes de precarietat laboral</dc:title>
  <dc:creator>Gines Fabrellas, Anna</dc:creator>
  <cp:lastModifiedBy>paulien Osse</cp:lastModifiedBy>
  <cp:revision>71</cp:revision>
  <dcterms:created xsi:type="dcterms:W3CDTF">2019-03-01T12:45:39Z</dcterms:created>
  <dcterms:modified xsi:type="dcterms:W3CDTF">2022-03-21T15:10:41Z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0x010100D9A747637316C644A66C2EE5361C2BC4</vt:lpwstr>
  </property>
</Properties>
</file>