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4" r:id="rId3"/>
    <p:sldId id="285" r:id="rId4"/>
    <p:sldId id="266" r:id="rId5"/>
    <p:sldId id="273" r:id="rId6"/>
    <p:sldId id="286" r:id="rId7"/>
    <p:sldId id="287" r:id="rId8"/>
    <p:sldId id="275" r:id="rId9"/>
  </p:sldIdLst>
  <p:sldSz cx="9144000" cy="5143500" type="screen16x9"/>
  <p:notesSz cx="9865995" cy="673544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3300"/>
    <a:srgbClr val="33CC33"/>
    <a:srgbClr val="0099FF"/>
    <a:srgbClr val="3399FF"/>
    <a:srgbClr val="000000"/>
    <a:srgbClr val="7FACBB"/>
    <a:srgbClr val="FE4238"/>
    <a:srgbClr val="D56689"/>
    <a:srgbClr val="7DB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1" autoAdjust="0"/>
    <p:restoredTop sz="96400" autoAdjust="0"/>
  </p:normalViewPr>
  <p:slideViewPr>
    <p:cSldViewPr snapToObjects="1">
      <p:cViewPr varScale="1">
        <p:scale>
          <a:sx n="142" d="100"/>
          <a:sy n="142" d="100"/>
        </p:scale>
        <p:origin x="834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3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78" d="100"/>
          <a:sy n="178" d="100"/>
        </p:scale>
        <p:origin x="3824" y="168"/>
      </p:cViewPr>
      <p:guideLst>
        <p:guide orient="horz" pos="2121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38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DBF8E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7DBF8E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7DBF8E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7DBF8E"/>
              </a:solidFill>
              <a:ln>
                <a:noFill/>
              </a:ln>
              <a:effectLst/>
            </c:spPr>
          </c:dPt>
          <c:dLbls>
            <c:delete val="1"/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rgbClr val="FE4238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rgbClr val="7FACBB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Datenreihe 4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Datenreihe 42</c:v>
                </c:pt>
              </c:strCache>
            </c:strRef>
          </c:tx>
          <c:spPr>
            <a:solidFill>
              <a:srgbClr val="D56689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Tabelle1!$F$2:$F$5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1860096"/>
        <c:axId val="1661861728"/>
      </c:barChart>
      <c:catAx>
        <c:axId val="166186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661861728"/>
        <c:crosses val="autoZero"/>
        <c:auto val="1"/>
        <c:lblAlgn val="ctr"/>
        <c:lblOffset val="100"/>
        <c:noMultiLvlLbl val="0"/>
      </c:catAx>
      <c:valAx>
        <c:axId val="166186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66186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478" cy="33716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87533" y="0"/>
            <a:ext cx="4276478" cy="33716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73D7158F-8BB4-4E26-A560-C1A194264F3A}" type="datetimeFigureOut">
              <a:rPr lang="de-DE" smtClean="0"/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397521"/>
            <a:ext cx="4276478" cy="337165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87533" y="6397521"/>
            <a:ext cx="4276478" cy="337165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02B151FA-8529-487B-B190-E7CEBA7406EB}" type="slidenum">
              <a:rPr lang="de-DE" smtClean="0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5402" cy="33678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88629" y="0"/>
            <a:ext cx="4275402" cy="33678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3437E747-D53B-4277-8C2E-86CDF3A9008E}" type="datetimeFigureOut">
              <a:rPr lang="de-AT" smtClean="0"/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89225" y="504825"/>
            <a:ext cx="4487863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4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de-DE"/>
              <a:t>Textmasterformat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397806"/>
            <a:ext cx="4275402" cy="33678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88629" y="6397806"/>
            <a:ext cx="4275402" cy="33678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013C9AE2-7D76-4791-B6EB-95F51674EAD7}" type="slidenum">
              <a:rPr lang="de-AT" smtClean="0"/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0"/>
          <p:cNvPicPr>
            <a:picLocks noChangeAspect="1"/>
          </p:cNvPicPr>
          <p:nvPr userDrawn="1"/>
        </p:nvPicPr>
        <p:blipFill rotWithShape="1">
          <a:blip r:embed="rId2"/>
          <a:srcRect l="19090" t="11597" r="12666" b="11597"/>
          <a:stretch>
            <a:fillRect/>
          </a:stretch>
        </p:blipFill>
        <p:spPr>
          <a:xfrm>
            <a:off x="3698" y="5575"/>
            <a:ext cx="9140302" cy="51435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698" y="346461"/>
            <a:ext cx="1528170" cy="220109"/>
          </a:xfrm>
          <a:prstGeom prst="rect">
            <a:avLst/>
          </a:prstGeom>
          <a:solidFill>
            <a:srgbClr val="CD0920"/>
          </a:solidFill>
        </p:spPr>
        <p:txBody>
          <a:bodyPr vert="horz" wrap="square" lIns="68580" tIns="0" rIns="68580" bIns="35100" rtlCol="0" anchor="ctr" anchorCtr="0">
            <a:spAutoFit/>
          </a:bodyPr>
          <a:lstStyle/>
          <a:p>
            <a:pPr algn="dist"/>
            <a:endParaRPr lang="de-DE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feld 4"/>
          <p:cNvSpPr txBox="1"/>
          <p:nvPr userDrawn="1"/>
        </p:nvSpPr>
        <p:spPr>
          <a:xfrm>
            <a:off x="235518" y="346461"/>
            <a:ext cx="1528170" cy="220109"/>
          </a:xfrm>
          <a:prstGeom prst="rect">
            <a:avLst/>
          </a:prstGeom>
          <a:solidFill>
            <a:srgbClr val="CD0920"/>
          </a:solidFill>
        </p:spPr>
        <p:txBody>
          <a:bodyPr vert="horz" wrap="square" lIns="68580" tIns="0" rIns="68580" bIns="35100" rtlCol="0" anchor="ctr" anchorCtr="0">
            <a:spAutoFit/>
          </a:bodyPr>
          <a:lstStyle/>
          <a:p>
            <a:pPr algn="dist"/>
            <a:r>
              <a:rPr lang="de-DE" sz="1200" dirty="0" err="1">
                <a:solidFill>
                  <a:schemeClr val="bg1"/>
                </a:solidFill>
                <a:latin typeface="+mj-lt"/>
              </a:rPr>
              <a:t>www.oegbverlag.at</a:t>
            </a:r>
            <a:endParaRPr lang="de-DE" sz="1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/>
          <a:lstStyle/>
          <a:p>
            <a:r>
              <a:rPr lang="de-DE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6444208" y="4824570"/>
            <a:ext cx="792088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18DEE28-E72E-1948-B245-D13E9929B40F}" type="datetime1">
              <a:rPr lang="de-AT" smtClean="0"/>
            </a:fld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308304" y="4824570"/>
            <a:ext cx="576064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D07C5A3-A532-484E-8E5F-CB35090D18A8}" type="slidenum">
              <a:rPr lang="de-DE" smtClean="0"/>
            </a:fld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27784" y="4824570"/>
            <a:ext cx="3744416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Fußzeile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6444208" y="4824570"/>
            <a:ext cx="792088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988E321-555A-6B45-8052-BE6639122DC4}" type="datetime1">
              <a:rPr lang="de-AT" smtClean="0"/>
            </a:fld>
            <a:endParaRPr lang="de-DE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7308304" y="4824570"/>
            <a:ext cx="576064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D07C5A3-A532-484E-8E5F-CB35090D18A8}" type="slidenum">
              <a:rPr lang="de-DE" smtClean="0"/>
            </a:fld>
            <a:endParaRPr lang="de-DE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627784" y="4824570"/>
            <a:ext cx="3744416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Fußzeile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/>
          <a:lstStyle/>
          <a:p>
            <a:r>
              <a:rPr lang="de-DE"/>
              <a:t>Mastertitelformat bearbeiten</a:t>
            </a:r>
            <a:endParaRPr lang="de-DE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>
          <a:xfrm>
            <a:off x="6444208" y="4824570"/>
            <a:ext cx="792088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66FCB8A-B1CA-6744-B107-C554D7BC9843}" type="datetime1">
              <a:rPr lang="de-AT" smtClean="0"/>
            </a:fld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308304" y="4824570"/>
            <a:ext cx="576064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D07C5A3-A532-484E-8E5F-CB35090D18A8}" type="slidenum">
              <a:rPr lang="de-DE" smtClean="0"/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27784" y="4824570"/>
            <a:ext cx="3744416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Fußzeile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2"/>
          </p:nvPr>
        </p:nvSpPr>
        <p:spPr>
          <a:xfrm>
            <a:off x="6444208" y="4824570"/>
            <a:ext cx="792088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A1B564C-7A60-F046-B707-9FA38693D19C}" type="datetime1">
              <a:rPr lang="de-AT" smtClean="0"/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308304" y="4824570"/>
            <a:ext cx="576064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D07C5A3-A532-484E-8E5F-CB35090D18A8}" type="slidenum">
              <a:rPr lang="de-DE" smtClean="0"/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27784" y="4824570"/>
            <a:ext cx="3744416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Fußzeile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" r="299" b="3629"/>
          <a:stretch>
            <a:fillRect/>
          </a:stretch>
        </p:blipFill>
        <p:spPr>
          <a:xfrm>
            <a:off x="-36511" y="0"/>
            <a:ext cx="9145016" cy="242773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17540"/>
            <a:ext cx="6400800" cy="10615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388983"/>
            <a:ext cx="7772400" cy="883629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Mastertitelformat bearbeiten</a:t>
            </a:r>
            <a:endParaRPr lang="de-DE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235518" y="346461"/>
            <a:ext cx="1528170" cy="220109"/>
          </a:xfrm>
          <a:prstGeom prst="rect">
            <a:avLst/>
          </a:prstGeom>
          <a:solidFill>
            <a:srgbClr val="CD0920"/>
          </a:solidFill>
        </p:spPr>
        <p:txBody>
          <a:bodyPr vert="horz" wrap="square" lIns="68580" tIns="0" rIns="68580" bIns="35100" rtlCol="0" anchor="ctr" anchorCtr="0">
            <a:spAutoFit/>
          </a:bodyPr>
          <a:lstStyle/>
          <a:p>
            <a:pPr algn="dist"/>
            <a:r>
              <a:rPr lang="de-DE" sz="1200" dirty="0" err="1">
                <a:solidFill>
                  <a:schemeClr val="bg1"/>
                </a:solidFill>
                <a:latin typeface="+mj-lt"/>
              </a:rPr>
              <a:t>www.oegbverlag.at</a:t>
            </a:r>
            <a:endParaRPr lang="de-DE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Datumsplatzhalter 3"/>
          <p:cNvSpPr>
            <a:spLocks noGrp="1"/>
          </p:cNvSpPr>
          <p:nvPr>
            <p:ph type="dt" sz="half" idx="2"/>
          </p:nvPr>
        </p:nvSpPr>
        <p:spPr>
          <a:xfrm>
            <a:off x="6444208" y="4824570"/>
            <a:ext cx="792088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33690EB-4130-C14F-8EAA-F833AD677846}" type="datetime1">
              <a:rPr lang="de-AT" smtClean="0"/>
            </a:fld>
            <a:endParaRPr lang="de-DE"/>
          </a:p>
        </p:txBody>
      </p:sp>
      <p:sp>
        <p:nvSpPr>
          <p:cNvPr id="2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308304" y="4824570"/>
            <a:ext cx="576064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D07C5A3-A532-484E-8E5F-CB35090D18A8}" type="slidenum">
              <a:rPr lang="de-DE" smtClean="0"/>
            </a:fld>
            <a:endParaRPr lang="de-DE"/>
          </a:p>
        </p:txBody>
      </p:sp>
      <p:sp>
        <p:nvSpPr>
          <p:cNvPr id="2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27784" y="4824570"/>
            <a:ext cx="3744416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Fußzeile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437624"/>
            <a:ext cx="8229600" cy="3240360"/>
          </a:xfrm>
          <a:prstGeom prst="rect">
            <a:avLst/>
          </a:prstGeom>
        </p:spPr>
        <p:txBody>
          <a:bodyPr/>
          <a:lstStyle>
            <a:lvl1pPr marL="257175" indent="-257175">
              <a:buFont typeface="Arial" panose="020B0604020202020204"/>
              <a:buChar char="•"/>
              <a:defRPr b="0">
                <a:solidFill>
                  <a:schemeClr val="tx2">
                    <a:lumMod val="75000"/>
                  </a:schemeClr>
                </a:solidFill>
              </a:defRPr>
            </a:lvl1pPr>
            <a:lvl2pPr marL="557530" indent="-214630">
              <a:buFont typeface="Arial" panose="020B0604020202020204"/>
              <a:buChar char="•"/>
              <a:defRPr b="0">
                <a:solidFill>
                  <a:schemeClr val="tx2">
                    <a:lumMod val="75000"/>
                  </a:schemeClr>
                </a:solidFill>
              </a:defRPr>
            </a:lvl2pPr>
            <a:lvl3pPr marL="857250" indent="-171450">
              <a:buFont typeface="Arial" panose="020B0604020202020204"/>
              <a:buChar char="•"/>
              <a:defRPr b="0">
                <a:solidFill>
                  <a:schemeClr val="tx2">
                    <a:lumMod val="75000"/>
                  </a:schemeClr>
                </a:solidFill>
              </a:defRPr>
            </a:lvl3pPr>
            <a:lvl4pPr marL="1200150" indent="-171450">
              <a:buFont typeface="Arial" panose="020B0604020202020204"/>
              <a:buChar char="•"/>
              <a:defRPr b="0">
                <a:solidFill>
                  <a:schemeClr val="tx2">
                    <a:lumMod val="75000"/>
                  </a:schemeClr>
                </a:solidFill>
              </a:defRPr>
            </a:lvl4pPr>
            <a:lvl5pPr marL="1543050" indent="-171450">
              <a:buFont typeface="Arial" panose="020B0604020202020204"/>
              <a:buChar char="•"/>
              <a:defRPr b="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  <a:endParaRPr lang="de-DE" dirty="0"/>
          </a:p>
          <a:p>
            <a:pPr lvl="1"/>
            <a:r>
              <a:rPr lang="de-DE" dirty="0"/>
              <a:t>Zweite Ebene</a:t>
            </a:r>
            <a:endParaRPr lang="de-DE" dirty="0"/>
          </a:p>
          <a:p>
            <a:pPr lvl="2"/>
            <a:r>
              <a:rPr lang="de-DE" dirty="0"/>
              <a:t>Dritte Ebene</a:t>
            </a:r>
            <a:endParaRPr lang="de-DE" dirty="0"/>
          </a:p>
          <a:p>
            <a:pPr lvl="3"/>
            <a:r>
              <a:rPr lang="de-DE" dirty="0"/>
              <a:t>Vierte Ebene</a:t>
            </a:r>
            <a:endParaRPr lang="de-DE" dirty="0"/>
          </a:p>
          <a:p>
            <a:pPr lvl="4"/>
            <a:r>
              <a:rPr lang="de-DE" dirty="0"/>
              <a:t>Fünfte Ebene</a:t>
            </a:r>
            <a:endParaRPr lang="de-DE" dirty="0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>
          <a:xfrm>
            <a:off x="457200" y="262152"/>
            <a:ext cx="8229600" cy="101345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90000"/>
              </a:lnSpc>
              <a:defRPr sz="3150" b="1" cap="none" baseline="0">
                <a:solidFill>
                  <a:srgbClr val="0092D2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16" name="Titel 1"/>
          <p:cNvSpPr txBox="1"/>
          <p:nvPr userDrawn="1"/>
        </p:nvSpPr>
        <p:spPr>
          <a:xfrm>
            <a:off x="4572003" y="262153"/>
            <a:ext cx="4273395" cy="36538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de-DE" sz="2100" b="1" dirty="0">
              <a:solidFill>
                <a:srgbClr val="003657"/>
              </a:solidFill>
              <a:cs typeface="Calibri (Kopfzeilen)"/>
            </a:endParaRP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6444208" y="4824570"/>
            <a:ext cx="792088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710A1DD-885C-6847-8D39-4A0B11D6D0E1}" type="datetime1">
              <a:rPr lang="de-AT" smtClean="0"/>
            </a:fld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308304" y="4824570"/>
            <a:ext cx="576064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D07C5A3-A532-484E-8E5F-CB35090D18A8}" type="slidenum">
              <a:rPr lang="de-DE" smtClean="0"/>
            </a:fld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27784" y="4824570"/>
            <a:ext cx="3744416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Fußzeile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437624"/>
            <a:ext cx="4042792" cy="3240360"/>
          </a:xfrm>
          <a:prstGeom prst="rect">
            <a:avLst/>
          </a:prstGeom>
        </p:spPr>
        <p:txBody>
          <a:bodyPr/>
          <a:lstStyle>
            <a:lvl1pPr marL="257175" indent="-257175">
              <a:buFont typeface="Arial" panose="020B0604020202020204"/>
              <a:buChar char="•"/>
              <a:defRPr sz="2000" b="0">
                <a:solidFill>
                  <a:schemeClr val="tx2">
                    <a:lumMod val="75000"/>
                  </a:schemeClr>
                </a:solidFill>
              </a:defRPr>
            </a:lvl1pPr>
            <a:lvl2pPr marL="557530" indent="-214630">
              <a:buFont typeface="Arial" panose="020B0604020202020204"/>
              <a:buChar char="•"/>
              <a:defRPr sz="1800" b="0">
                <a:solidFill>
                  <a:schemeClr val="tx2">
                    <a:lumMod val="75000"/>
                  </a:schemeClr>
                </a:solidFill>
              </a:defRPr>
            </a:lvl2pPr>
            <a:lvl3pPr marL="857250" indent="-171450">
              <a:buFont typeface="Arial" panose="020B0604020202020204"/>
              <a:buChar char="•"/>
              <a:defRPr sz="1600" b="0">
                <a:solidFill>
                  <a:schemeClr val="tx2">
                    <a:lumMod val="75000"/>
                  </a:schemeClr>
                </a:solidFill>
              </a:defRPr>
            </a:lvl3pPr>
            <a:lvl4pPr marL="1200150" indent="-171450">
              <a:buFont typeface="Arial" panose="020B0604020202020204"/>
              <a:buChar char="•"/>
              <a:defRPr b="0">
                <a:solidFill>
                  <a:schemeClr val="tx2">
                    <a:lumMod val="75000"/>
                  </a:schemeClr>
                </a:solidFill>
              </a:defRPr>
            </a:lvl4pPr>
            <a:lvl5pPr marL="1543050" indent="-171450">
              <a:buFont typeface="Arial" panose="020B0604020202020204"/>
              <a:buChar char="•"/>
              <a:defRPr b="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  <a:endParaRPr lang="de-DE" dirty="0"/>
          </a:p>
          <a:p>
            <a:pPr lvl="1"/>
            <a:r>
              <a:rPr lang="de-DE" dirty="0"/>
              <a:t>Zweite Ebene</a:t>
            </a:r>
            <a:endParaRPr lang="de-DE" dirty="0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>
          <a:xfrm>
            <a:off x="457200" y="262152"/>
            <a:ext cx="8229600" cy="101345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90000"/>
              </a:lnSpc>
              <a:defRPr sz="3150" b="1" cap="none" baseline="0">
                <a:solidFill>
                  <a:srgbClr val="0092D2"/>
                </a:solidFill>
              </a:defRPr>
            </a:lvl1pPr>
          </a:lstStyle>
          <a:p>
            <a:r>
              <a:rPr lang="de-DE" dirty="0"/>
              <a:t>Folie mit 2 Inhalten</a:t>
            </a:r>
            <a:endParaRPr lang="de-AT" dirty="0"/>
          </a:p>
        </p:txBody>
      </p:sp>
      <p:sp>
        <p:nvSpPr>
          <p:cNvPr id="16" name="Titel 1"/>
          <p:cNvSpPr txBox="1"/>
          <p:nvPr userDrawn="1"/>
        </p:nvSpPr>
        <p:spPr>
          <a:xfrm>
            <a:off x="4572003" y="262153"/>
            <a:ext cx="4273395" cy="36538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de-DE" sz="2100" b="1" dirty="0">
              <a:solidFill>
                <a:srgbClr val="003657"/>
              </a:solidFill>
              <a:cs typeface="Calibri (Kopfzeilen)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0" hasCustomPrompt="1"/>
          </p:nvPr>
        </p:nvSpPr>
        <p:spPr>
          <a:xfrm>
            <a:off x="4655713" y="1437624"/>
            <a:ext cx="4042792" cy="3240360"/>
          </a:xfrm>
          <a:prstGeom prst="rect">
            <a:avLst/>
          </a:prstGeom>
        </p:spPr>
        <p:txBody>
          <a:bodyPr/>
          <a:lstStyle>
            <a:lvl1pPr marL="257175" indent="-257175">
              <a:buFont typeface="Arial" panose="020B0604020202020204"/>
              <a:buChar char="•"/>
              <a:defRPr sz="2000" b="0">
                <a:solidFill>
                  <a:schemeClr val="tx2">
                    <a:lumMod val="75000"/>
                  </a:schemeClr>
                </a:solidFill>
              </a:defRPr>
            </a:lvl1pPr>
            <a:lvl2pPr marL="557530" indent="-214630">
              <a:buFont typeface="Arial" panose="020B0604020202020204"/>
              <a:buChar char="•"/>
              <a:defRPr sz="1800" b="0">
                <a:solidFill>
                  <a:schemeClr val="tx2">
                    <a:lumMod val="75000"/>
                  </a:schemeClr>
                </a:solidFill>
              </a:defRPr>
            </a:lvl2pPr>
            <a:lvl3pPr marL="857250" indent="-171450">
              <a:buFont typeface="Arial" panose="020B0604020202020204"/>
              <a:buChar char="•"/>
              <a:defRPr b="0">
                <a:solidFill>
                  <a:schemeClr val="tx2">
                    <a:lumMod val="75000"/>
                  </a:schemeClr>
                </a:solidFill>
              </a:defRPr>
            </a:lvl3pPr>
            <a:lvl4pPr marL="1200150" indent="-171450">
              <a:buFont typeface="Arial" panose="020B0604020202020204"/>
              <a:buChar char="•"/>
              <a:defRPr b="0">
                <a:solidFill>
                  <a:schemeClr val="tx2">
                    <a:lumMod val="75000"/>
                  </a:schemeClr>
                </a:solidFill>
              </a:defRPr>
            </a:lvl4pPr>
            <a:lvl5pPr marL="1371600" indent="0">
              <a:buFont typeface="Arial" panose="020B0604020202020204"/>
              <a:buNone/>
              <a:defRPr b="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  <a:endParaRPr lang="de-DE" dirty="0"/>
          </a:p>
          <a:p>
            <a:pPr lvl="1"/>
            <a:r>
              <a:rPr lang="de-DE" dirty="0"/>
              <a:t>Zweite Ebene</a:t>
            </a:r>
            <a:endParaRPr lang="de-DE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6444208" y="4824570"/>
            <a:ext cx="792088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A1AE095-7D6A-4A42-9A12-0AC4341C947B}" type="datetime1">
              <a:rPr lang="de-AT" smtClean="0"/>
            </a:fld>
            <a:endParaRPr lang="de-DE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308304" y="4824570"/>
            <a:ext cx="576064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D07C5A3-A532-484E-8E5F-CB35090D18A8}" type="slidenum">
              <a:rPr lang="de-DE" smtClean="0"/>
            </a:fld>
            <a:endParaRPr lang="de-DE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27784" y="4824570"/>
            <a:ext cx="3744416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Fußzeile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437624"/>
            <a:ext cx="2674640" cy="3240360"/>
          </a:xfrm>
          <a:prstGeom prst="rect">
            <a:avLst/>
          </a:prstGeom>
        </p:spPr>
        <p:txBody>
          <a:bodyPr/>
          <a:lstStyle>
            <a:lvl1pPr marL="257175" indent="-257175">
              <a:buFont typeface="Arial" panose="020B0604020202020204"/>
              <a:buChar char="•"/>
              <a:defRPr sz="2000" b="0">
                <a:solidFill>
                  <a:schemeClr val="tx2">
                    <a:lumMod val="75000"/>
                  </a:schemeClr>
                </a:solidFill>
              </a:defRPr>
            </a:lvl1pPr>
            <a:lvl2pPr marL="557530" indent="-214630">
              <a:buFont typeface="Arial" panose="020B0604020202020204"/>
              <a:buChar char="•"/>
              <a:defRPr sz="1800" b="0">
                <a:solidFill>
                  <a:schemeClr val="tx2">
                    <a:lumMod val="75000"/>
                  </a:schemeClr>
                </a:solidFill>
              </a:defRPr>
            </a:lvl2pPr>
            <a:lvl3pPr marL="857250" indent="-171450">
              <a:buFont typeface="Arial" panose="020B0604020202020204"/>
              <a:buChar char="•"/>
              <a:defRPr sz="1600" b="0">
                <a:solidFill>
                  <a:schemeClr val="tx2">
                    <a:lumMod val="75000"/>
                  </a:schemeClr>
                </a:solidFill>
              </a:defRPr>
            </a:lvl3pPr>
            <a:lvl4pPr marL="1200150" indent="-171450">
              <a:buFont typeface="Arial" panose="020B0604020202020204"/>
              <a:buChar char="•"/>
              <a:defRPr b="0">
                <a:solidFill>
                  <a:schemeClr val="tx2">
                    <a:lumMod val="75000"/>
                  </a:schemeClr>
                </a:solidFill>
              </a:defRPr>
            </a:lvl4pPr>
            <a:lvl5pPr marL="1543050" indent="-171450">
              <a:buFont typeface="Arial" panose="020B0604020202020204"/>
              <a:buChar char="•"/>
              <a:defRPr b="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  <a:endParaRPr lang="de-DE" dirty="0"/>
          </a:p>
          <a:p>
            <a:pPr lvl="1"/>
            <a:r>
              <a:rPr lang="de-DE" dirty="0"/>
              <a:t>Zweite Ebene</a:t>
            </a:r>
            <a:endParaRPr lang="de-DE" dirty="0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>
          <a:xfrm>
            <a:off x="457200" y="262152"/>
            <a:ext cx="8229600" cy="101345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90000"/>
              </a:lnSpc>
              <a:defRPr sz="3150" b="1" cap="none" baseline="0">
                <a:solidFill>
                  <a:srgbClr val="0092D2"/>
                </a:solidFill>
              </a:defRPr>
            </a:lvl1pPr>
          </a:lstStyle>
          <a:p>
            <a:r>
              <a:rPr lang="de-DE" dirty="0"/>
              <a:t>Folie mit 3 Inhalten</a:t>
            </a:r>
            <a:endParaRPr lang="de-AT" dirty="0"/>
          </a:p>
        </p:txBody>
      </p:sp>
      <p:sp>
        <p:nvSpPr>
          <p:cNvPr id="16" name="Titel 1"/>
          <p:cNvSpPr txBox="1"/>
          <p:nvPr userDrawn="1"/>
        </p:nvSpPr>
        <p:spPr>
          <a:xfrm>
            <a:off x="4572003" y="262153"/>
            <a:ext cx="4273395" cy="36538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de-DE" sz="2100" b="1" dirty="0">
              <a:solidFill>
                <a:srgbClr val="003657"/>
              </a:solidFill>
              <a:cs typeface="Calibri (Kopfzeilen)"/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0" hasCustomPrompt="1"/>
          </p:nvPr>
        </p:nvSpPr>
        <p:spPr>
          <a:xfrm>
            <a:off x="3239037" y="1437624"/>
            <a:ext cx="2674640" cy="3240360"/>
          </a:xfrm>
          <a:prstGeom prst="rect">
            <a:avLst/>
          </a:prstGeom>
        </p:spPr>
        <p:txBody>
          <a:bodyPr/>
          <a:lstStyle>
            <a:lvl1pPr marL="257175" indent="-257175">
              <a:buFont typeface="Arial" panose="020B0604020202020204"/>
              <a:buChar char="•"/>
              <a:defRPr sz="2000" b="0">
                <a:solidFill>
                  <a:schemeClr val="tx2">
                    <a:lumMod val="75000"/>
                  </a:schemeClr>
                </a:solidFill>
              </a:defRPr>
            </a:lvl1pPr>
            <a:lvl2pPr marL="557530" indent="-214630">
              <a:buFont typeface="Arial" panose="020B0604020202020204"/>
              <a:buChar char="•"/>
              <a:defRPr sz="1800" b="0">
                <a:solidFill>
                  <a:schemeClr val="tx2">
                    <a:lumMod val="75000"/>
                  </a:schemeClr>
                </a:solidFill>
              </a:defRPr>
            </a:lvl2pPr>
            <a:lvl3pPr marL="857250" indent="-171450">
              <a:buFont typeface="Arial" panose="020B0604020202020204"/>
              <a:buChar char="•"/>
              <a:defRPr sz="1600" b="0">
                <a:solidFill>
                  <a:schemeClr val="tx2">
                    <a:lumMod val="75000"/>
                  </a:schemeClr>
                </a:solidFill>
              </a:defRPr>
            </a:lvl3pPr>
            <a:lvl4pPr marL="1200150" indent="-171450">
              <a:buFont typeface="Arial" panose="020B0604020202020204"/>
              <a:buChar char="•"/>
              <a:defRPr b="0">
                <a:solidFill>
                  <a:schemeClr val="tx2">
                    <a:lumMod val="75000"/>
                  </a:schemeClr>
                </a:solidFill>
              </a:defRPr>
            </a:lvl4pPr>
            <a:lvl5pPr marL="1543050" indent="-171450">
              <a:buFont typeface="Arial" panose="020B0604020202020204"/>
              <a:buChar char="•"/>
              <a:defRPr b="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  <a:endParaRPr lang="de-DE" dirty="0"/>
          </a:p>
          <a:p>
            <a:pPr lvl="1"/>
            <a:r>
              <a:rPr lang="de-DE" dirty="0"/>
              <a:t>Zweite Ebene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1" hasCustomPrompt="1"/>
          </p:nvPr>
        </p:nvSpPr>
        <p:spPr>
          <a:xfrm>
            <a:off x="6007995" y="1437624"/>
            <a:ext cx="2674640" cy="3240360"/>
          </a:xfrm>
          <a:prstGeom prst="rect">
            <a:avLst/>
          </a:prstGeom>
        </p:spPr>
        <p:txBody>
          <a:bodyPr/>
          <a:lstStyle>
            <a:lvl1pPr marL="257175" indent="-257175">
              <a:buFont typeface="Arial" panose="020B0604020202020204"/>
              <a:buChar char="•"/>
              <a:defRPr sz="2000" b="0">
                <a:solidFill>
                  <a:schemeClr val="tx2">
                    <a:lumMod val="75000"/>
                  </a:schemeClr>
                </a:solidFill>
              </a:defRPr>
            </a:lvl1pPr>
            <a:lvl2pPr marL="557530" indent="-214630">
              <a:buFont typeface="Arial" panose="020B0604020202020204"/>
              <a:buChar char="•"/>
              <a:defRPr sz="1800" b="0">
                <a:solidFill>
                  <a:schemeClr val="tx2">
                    <a:lumMod val="75000"/>
                  </a:schemeClr>
                </a:solidFill>
              </a:defRPr>
            </a:lvl2pPr>
            <a:lvl3pPr marL="857250" indent="-171450">
              <a:buFont typeface="Arial" panose="020B0604020202020204"/>
              <a:buChar char="•"/>
              <a:defRPr sz="1600" b="0">
                <a:solidFill>
                  <a:schemeClr val="tx2">
                    <a:lumMod val="75000"/>
                  </a:schemeClr>
                </a:solidFill>
              </a:defRPr>
            </a:lvl3pPr>
            <a:lvl4pPr marL="1200150" indent="-171450">
              <a:buFont typeface="Arial" panose="020B0604020202020204"/>
              <a:buChar char="•"/>
              <a:defRPr b="0">
                <a:solidFill>
                  <a:schemeClr val="tx2">
                    <a:lumMod val="75000"/>
                  </a:schemeClr>
                </a:solidFill>
              </a:defRPr>
            </a:lvl4pPr>
            <a:lvl5pPr marL="1543050" indent="-171450">
              <a:buFont typeface="Arial" panose="020B0604020202020204"/>
              <a:buChar char="•"/>
              <a:defRPr b="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  <a:endParaRPr lang="de-DE" dirty="0"/>
          </a:p>
          <a:p>
            <a:pPr lvl="1"/>
            <a:r>
              <a:rPr lang="de-DE" dirty="0"/>
              <a:t>Zweite Ebene</a:t>
            </a:r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6444208" y="4824570"/>
            <a:ext cx="792088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3FDEAC5-27A5-594B-9950-F6DB025648E0}" type="datetime1">
              <a:rPr lang="de-AT" smtClean="0"/>
            </a:fld>
            <a:endParaRPr lang="de-DE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308304" y="4824570"/>
            <a:ext cx="576064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D07C5A3-A532-484E-8E5F-CB35090D18A8}" type="slidenum">
              <a:rPr lang="de-DE" smtClean="0"/>
            </a:fld>
            <a:endParaRPr lang="de-DE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27784" y="4824570"/>
            <a:ext cx="3744416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Fußzeile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3507854"/>
            <a:ext cx="2242594" cy="93610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2">
                    <a:lumMod val="75000"/>
                  </a:schemeClr>
                </a:solidFill>
              </a:defRPr>
            </a:lvl1pPr>
            <a:lvl2pPr marL="557530" indent="-214630">
              <a:buFont typeface="Arial" panose="020B0604020202020204"/>
              <a:buChar char="•"/>
              <a:defRPr sz="1800" b="0">
                <a:solidFill>
                  <a:schemeClr val="tx2">
                    <a:lumMod val="75000"/>
                  </a:schemeClr>
                </a:solidFill>
              </a:defRPr>
            </a:lvl2pPr>
            <a:lvl3pPr marL="857250" indent="-171450">
              <a:buFont typeface="Arial" panose="020B0604020202020204"/>
              <a:buChar char="•"/>
              <a:defRPr sz="1600" b="0">
                <a:solidFill>
                  <a:schemeClr val="tx2">
                    <a:lumMod val="75000"/>
                  </a:schemeClr>
                </a:solidFill>
              </a:defRPr>
            </a:lvl3pPr>
            <a:lvl4pPr marL="1200150" indent="-171450">
              <a:buFont typeface="Arial" panose="020B0604020202020204"/>
              <a:buChar char="•"/>
              <a:defRPr b="0">
                <a:solidFill>
                  <a:schemeClr val="tx2">
                    <a:lumMod val="75000"/>
                  </a:schemeClr>
                </a:solidFill>
              </a:defRPr>
            </a:lvl4pPr>
            <a:lvl5pPr marL="1543050" indent="-171450">
              <a:buFont typeface="Arial" panose="020B0604020202020204"/>
              <a:buChar char="•"/>
              <a:defRPr b="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  <a:endParaRPr lang="de-DE" dirty="0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>
          <a:xfrm>
            <a:off x="457200" y="262152"/>
            <a:ext cx="8229600" cy="101345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90000"/>
              </a:lnSpc>
              <a:defRPr sz="3150" b="1" cap="none" baseline="0">
                <a:solidFill>
                  <a:srgbClr val="0092D2"/>
                </a:solidFill>
              </a:defRPr>
            </a:lvl1pPr>
          </a:lstStyle>
          <a:p>
            <a:r>
              <a:rPr lang="de-DE" dirty="0"/>
              <a:t>Folie mit Laptop</a:t>
            </a:r>
            <a:endParaRPr lang="de-AT" dirty="0"/>
          </a:p>
        </p:txBody>
      </p:sp>
      <p:sp>
        <p:nvSpPr>
          <p:cNvPr id="16" name="Titel 1"/>
          <p:cNvSpPr txBox="1"/>
          <p:nvPr userDrawn="1"/>
        </p:nvSpPr>
        <p:spPr>
          <a:xfrm>
            <a:off x="4572003" y="262153"/>
            <a:ext cx="4273395" cy="36538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de-DE" sz="2100" b="1" dirty="0">
              <a:solidFill>
                <a:srgbClr val="003657"/>
              </a:solidFill>
              <a:cs typeface="Calibri (Kopfzeilen)"/>
            </a:endParaRPr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267744" y="885449"/>
            <a:ext cx="6804254" cy="3748815"/>
          </a:xfrm>
          <a:prstGeom prst="rect">
            <a:avLst/>
          </a:prstGeom>
        </p:spPr>
      </p:pic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6444208" y="4824570"/>
            <a:ext cx="792088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B391617-162C-EF47-9A88-425E834D6FBA}" type="datetime1">
              <a:rPr lang="de-AT" smtClean="0"/>
            </a:fld>
            <a:endParaRPr lang="de-DE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308304" y="4824570"/>
            <a:ext cx="576064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D07C5A3-A532-484E-8E5F-CB35090D18A8}" type="slidenum">
              <a:rPr lang="de-DE" smtClean="0"/>
            </a:fld>
            <a:endParaRPr lang="de-DE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27784" y="4824570"/>
            <a:ext cx="3744416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Fußzeile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83968" y="-27017"/>
            <a:ext cx="3456384" cy="5029038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3507854"/>
            <a:ext cx="3538736" cy="93610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2">
                    <a:lumMod val="75000"/>
                  </a:schemeClr>
                </a:solidFill>
              </a:defRPr>
            </a:lvl1pPr>
            <a:lvl2pPr marL="557530" indent="-214630">
              <a:buFont typeface="Arial" panose="020B0604020202020204"/>
              <a:buChar char="•"/>
              <a:defRPr sz="1800" b="0">
                <a:solidFill>
                  <a:schemeClr val="tx2">
                    <a:lumMod val="75000"/>
                  </a:schemeClr>
                </a:solidFill>
              </a:defRPr>
            </a:lvl2pPr>
            <a:lvl3pPr marL="857250" indent="-171450">
              <a:buFont typeface="Arial" panose="020B0604020202020204"/>
              <a:buChar char="•"/>
              <a:defRPr sz="1600" b="0">
                <a:solidFill>
                  <a:schemeClr val="tx2">
                    <a:lumMod val="75000"/>
                  </a:schemeClr>
                </a:solidFill>
              </a:defRPr>
            </a:lvl3pPr>
            <a:lvl4pPr marL="1200150" indent="-171450">
              <a:buFont typeface="Arial" panose="020B0604020202020204"/>
              <a:buChar char="•"/>
              <a:defRPr b="0">
                <a:solidFill>
                  <a:schemeClr val="tx2">
                    <a:lumMod val="75000"/>
                  </a:schemeClr>
                </a:solidFill>
              </a:defRPr>
            </a:lvl4pPr>
            <a:lvl5pPr marL="1543050" indent="-171450">
              <a:buFont typeface="Arial" panose="020B0604020202020204"/>
              <a:buChar char="•"/>
              <a:defRPr b="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  <a:endParaRPr lang="de-DE" dirty="0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>
          <a:xfrm>
            <a:off x="457200" y="262152"/>
            <a:ext cx="8229600" cy="101345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90000"/>
              </a:lnSpc>
              <a:defRPr sz="3150" b="1" cap="none" baseline="0">
                <a:solidFill>
                  <a:srgbClr val="0092D2"/>
                </a:solidFill>
              </a:defRPr>
            </a:lvl1pPr>
          </a:lstStyle>
          <a:p>
            <a:r>
              <a:rPr lang="de-DE" dirty="0"/>
              <a:t>Folie mit Tablet</a:t>
            </a:r>
            <a:endParaRPr lang="de-AT" dirty="0"/>
          </a:p>
        </p:txBody>
      </p:sp>
      <p:sp>
        <p:nvSpPr>
          <p:cNvPr id="16" name="Titel 1"/>
          <p:cNvSpPr txBox="1"/>
          <p:nvPr userDrawn="1"/>
        </p:nvSpPr>
        <p:spPr>
          <a:xfrm>
            <a:off x="4572003" y="262153"/>
            <a:ext cx="4273395" cy="36538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de-DE" sz="2100" b="1" dirty="0">
              <a:solidFill>
                <a:srgbClr val="003657"/>
              </a:solidFill>
              <a:cs typeface="Calibri (Kopfzeilen)"/>
            </a:endParaRP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6444208" y="4824570"/>
            <a:ext cx="792088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6E91D22-2A65-B04B-A14F-AA5A60A2AFF3}" type="datetime1">
              <a:rPr lang="de-AT" smtClean="0"/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308304" y="4824570"/>
            <a:ext cx="576064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D07C5A3-A532-484E-8E5F-CB35090D18A8}" type="slidenum">
              <a:rPr lang="de-DE" smtClean="0"/>
            </a:fld>
            <a:endParaRPr lang="de-DE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27784" y="4824570"/>
            <a:ext cx="3744416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Fußzeile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3507854"/>
            <a:ext cx="2602632" cy="93610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2">
                    <a:lumMod val="75000"/>
                  </a:schemeClr>
                </a:solidFill>
              </a:defRPr>
            </a:lvl1pPr>
            <a:lvl2pPr marL="557530" indent="-214630">
              <a:buFont typeface="Arial" panose="020B0604020202020204"/>
              <a:buChar char="•"/>
              <a:defRPr sz="1800" b="0">
                <a:solidFill>
                  <a:schemeClr val="tx2">
                    <a:lumMod val="75000"/>
                  </a:schemeClr>
                </a:solidFill>
              </a:defRPr>
            </a:lvl2pPr>
            <a:lvl3pPr marL="857250" indent="-171450">
              <a:buFont typeface="Arial" panose="020B0604020202020204"/>
              <a:buChar char="•"/>
              <a:defRPr sz="1600" b="0">
                <a:solidFill>
                  <a:schemeClr val="tx2">
                    <a:lumMod val="75000"/>
                  </a:schemeClr>
                </a:solidFill>
              </a:defRPr>
            </a:lvl3pPr>
            <a:lvl4pPr marL="1200150" indent="-171450">
              <a:buFont typeface="Arial" panose="020B0604020202020204"/>
              <a:buChar char="•"/>
              <a:defRPr b="0">
                <a:solidFill>
                  <a:schemeClr val="tx2">
                    <a:lumMod val="75000"/>
                  </a:schemeClr>
                </a:solidFill>
              </a:defRPr>
            </a:lvl4pPr>
            <a:lvl5pPr marL="1543050" indent="-171450">
              <a:buFont typeface="Arial" panose="020B0604020202020204"/>
              <a:buChar char="•"/>
              <a:defRPr b="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  <a:endParaRPr lang="de-DE" dirty="0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>
          <a:xfrm>
            <a:off x="457200" y="262152"/>
            <a:ext cx="8229600" cy="101345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90000"/>
              </a:lnSpc>
              <a:defRPr sz="3150" b="1" cap="none" baseline="0">
                <a:solidFill>
                  <a:srgbClr val="0092D2"/>
                </a:solidFill>
              </a:defRPr>
            </a:lvl1pPr>
          </a:lstStyle>
          <a:p>
            <a:r>
              <a:rPr lang="de-DE" dirty="0"/>
              <a:t>Folie mit Smartphone</a:t>
            </a:r>
            <a:endParaRPr lang="de-AT" dirty="0"/>
          </a:p>
        </p:txBody>
      </p:sp>
      <p:sp>
        <p:nvSpPr>
          <p:cNvPr id="16" name="Titel 1"/>
          <p:cNvSpPr txBox="1"/>
          <p:nvPr userDrawn="1"/>
        </p:nvSpPr>
        <p:spPr>
          <a:xfrm>
            <a:off x="4572003" y="262153"/>
            <a:ext cx="4273395" cy="36538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de-DE" sz="2100" b="1" dirty="0">
              <a:solidFill>
                <a:srgbClr val="003657"/>
              </a:solidFill>
              <a:cs typeface="Calibri (Kopfzeilen)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427645" y="331130"/>
            <a:ext cx="2520619" cy="4605857"/>
          </a:xfrm>
          <a:prstGeom prst="rect">
            <a:avLst/>
          </a:prstGeom>
        </p:spPr>
      </p:pic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>
          <a:xfrm>
            <a:off x="6444208" y="4824570"/>
            <a:ext cx="792088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86F345D-F62A-644D-94B7-D9497ED42FED}" type="datetime1">
              <a:rPr lang="de-AT" smtClean="0"/>
            </a:fld>
            <a:endParaRPr lang="de-DE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308304" y="4824570"/>
            <a:ext cx="576064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D07C5A3-A532-484E-8E5F-CB35090D18A8}" type="slidenum">
              <a:rPr lang="de-DE" smtClean="0"/>
            </a:fld>
            <a:endParaRPr lang="de-DE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27784" y="4824570"/>
            <a:ext cx="3744416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Fußzeile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3980464"/>
            <a:ext cx="7772400" cy="679518"/>
          </a:xfrm>
          <a:prstGeom prst="rect">
            <a:avLst/>
          </a:prstGeom>
        </p:spPr>
        <p:txBody>
          <a:bodyPr anchor="ctr"/>
          <a:lstStyle>
            <a:lvl1pPr algn="l">
              <a:defRPr sz="3000" b="1" cap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Diagramme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22313" y="3535641"/>
            <a:ext cx="7772400" cy="43204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rgbClr val="2D8EC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Das sind Akzentfarben für</a:t>
            </a:r>
            <a:endParaRPr lang="de-DE" dirty="0"/>
          </a:p>
        </p:txBody>
      </p:sp>
      <p:graphicFrame>
        <p:nvGraphicFramePr>
          <p:cNvPr id="4" name="Diagramm 3"/>
          <p:cNvGraphicFramePr/>
          <p:nvPr userDrawn="1"/>
        </p:nvGraphicFramePr>
        <p:xfrm>
          <a:off x="722313" y="539750"/>
          <a:ext cx="7772400" cy="2995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6444208" y="4824570"/>
            <a:ext cx="792088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510010A-4E92-9C4B-BF0C-B1360E3C85D4}" type="datetime1">
              <a:rPr lang="de-AT" smtClean="0"/>
            </a:fld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308304" y="4824570"/>
            <a:ext cx="576064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D07C5A3-A532-484E-8E5F-CB35090D18A8}" type="slidenum">
              <a:rPr lang="de-DE" smtClean="0"/>
            </a:fld>
            <a:endParaRPr lang="de-DE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27784" y="4824570"/>
            <a:ext cx="3744416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Fußzeile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7.jpeg"/><Relationship Id="rId14" Type="http://schemas.openxmlformats.org/officeDocument/2006/relationships/image" Target="../media/image6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1" descr="Elemente-03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4299261"/>
            <a:ext cx="792088" cy="771683"/>
          </a:xfrm>
          <a:prstGeom prst="rect">
            <a:avLst/>
          </a:prstGeom>
        </p:spPr>
      </p:pic>
      <p:pic>
        <p:nvPicPr>
          <p:cNvPr id="14" name="Bild 10" descr="Elemente-02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18" y="4870677"/>
            <a:ext cx="952106" cy="127895"/>
          </a:xfrm>
          <a:prstGeom prst="rect">
            <a:avLst/>
          </a:prstGeom>
        </p:spPr>
      </p:pic>
      <p:sp>
        <p:nvSpPr>
          <p:cNvPr id="16" name="Datumsplatzhalter 3"/>
          <p:cNvSpPr>
            <a:spLocks noGrp="1"/>
          </p:cNvSpPr>
          <p:nvPr>
            <p:ph type="dt" sz="half" idx="2"/>
          </p:nvPr>
        </p:nvSpPr>
        <p:spPr>
          <a:xfrm>
            <a:off x="6444208" y="4824570"/>
            <a:ext cx="792088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18B9688-0CE4-9442-8E3D-CF0DFA77D14F}" type="datetime1">
              <a:rPr lang="de-AT" smtClean="0"/>
            </a:fld>
            <a:endParaRPr lang="de-DE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308304" y="4824570"/>
            <a:ext cx="576064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D07C5A3-A532-484E-8E5F-CB35090D18A8}" type="slidenum">
              <a:rPr lang="de-DE" smtClean="0"/>
            </a:fld>
            <a:endParaRPr lang="de-DE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27784" y="4824570"/>
            <a:ext cx="3744416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Fußzeile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3150" b="1" kern="1200" cap="none">
          <a:solidFill>
            <a:srgbClr val="0092D2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rgbClr val="0A2A49"/>
          </a:solidFill>
          <a:latin typeface="+mn-lt"/>
          <a:ea typeface="+mn-ea"/>
          <a:cs typeface="+mn-cs"/>
        </a:defRPr>
      </a:lvl1pPr>
      <a:lvl2pPr marL="557530" indent="-214630" algn="l" defTabSz="342900" rtl="0" eaLnBrk="1" latinLnBrk="0" hangingPunct="1">
        <a:spcBef>
          <a:spcPct val="20000"/>
        </a:spcBef>
        <a:buFont typeface="Arial" panose="020B0604020202020204"/>
        <a:buChar char="•"/>
        <a:defRPr sz="2100" kern="1200">
          <a:solidFill>
            <a:srgbClr val="0A2A49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 panose="020B0604020202020204"/>
        <a:buChar char="•"/>
        <a:defRPr sz="1800" kern="1200">
          <a:solidFill>
            <a:srgbClr val="0A2A49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 panose="020B0604020202020204"/>
        <a:buChar char="•"/>
        <a:defRPr sz="1500" kern="1200">
          <a:solidFill>
            <a:srgbClr val="0A2A49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 panose="020B0604020202020204"/>
        <a:buChar char="•"/>
        <a:defRPr sz="1500" kern="1200">
          <a:solidFill>
            <a:srgbClr val="0A2A49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 panose="020B0604020202020204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 panose="020B0604020202020204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 panose="020B0604020202020204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 panose="020B0604020202020204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251520" y="2571750"/>
            <a:ext cx="8206680" cy="1008112"/>
          </a:xfrm>
        </p:spPr>
        <p:txBody>
          <a:bodyPr/>
          <a:lstStyle/>
          <a:p>
            <a:r>
              <a:rPr lang="de-DE" sz="8800" dirty="0" err="1"/>
              <a:t>KVSystem</a:t>
            </a:r>
            <a:endParaRPr lang="de-DE" sz="8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AT" dirty="0"/>
              <a:t>2021-12-03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07C5A3-A532-484E-8E5F-CB35090D18A8}" type="slidenum">
              <a:rPr lang="de-DE" smtClean="0"/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/>
              <a:t>KVSystem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742217" y="3595603"/>
            <a:ext cx="4968552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194620" y="3437229"/>
            <a:ext cx="432048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de-DE" dirty="0"/>
              <a:t>The Austrian Collective Agreement Database</a:t>
            </a:r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Database </a:t>
            </a:r>
            <a:r>
              <a:rPr lang="de-DE" dirty="0" err="1"/>
              <a:t>for</a:t>
            </a:r>
            <a:endParaRPr lang="de-DE" dirty="0"/>
          </a:p>
          <a:p>
            <a:r>
              <a:rPr lang="de-DE" dirty="0" err="1"/>
              <a:t>union</a:t>
            </a:r>
            <a:r>
              <a:rPr lang="de-DE" dirty="0"/>
              <a:t> </a:t>
            </a:r>
            <a:r>
              <a:rPr lang="de-DE" dirty="0" err="1"/>
              <a:t>members</a:t>
            </a:r>
            <a:r>
              <a:rPr lang="de-DE" dirty="0"/>
              <a:t> (</a:t>
            </a:r>
            <a:r>
              <a:rPr lang="de-DE" dirty="0" err="1"/>
              <a:t>dating</a:t>
            </a:r>
            <a:r>
              <a:rPr lang="de-DE" dirty="0"/>
              <a:t> back </a:t>
            </a:r>
            <a:r>
              <a:rPr lang="de-DE" dirty="0" err="1"/>
              <a:t>to</a:t>
            </a:r>
            <a:r>
              <a:rPr lang="de-DE" dirty="0"/>
              <a:t> 1995)</a:t>
            </a:r>
            <a:endParaRPr lang="de-DE" dirty="0"/>
          </a:p>
          <a:p>
            <a:r>
              <a:rPr lang="de-DE" dirty="0"/>
              <a:t>legal </a:t>
            </a:r>
            <a:r>
              <a:rPr lang="de-DE" dirty="0" err="1"/>
              <a:t>advice</a:t>
            </a:r>
            <a:endParaRPr lang="de-DE" dirty="0"/>
          </a:p>
          <a:p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(</a:t>
            </a:r>
            <a:r>
              <a:rPr lang="de-DE" dirty="0" err="1"/>
              <a:t>since</a:t>
            </a:r>
            <a:r>
              <a:rPr lang="de-DE" dirty="0"/>
              <a:t> 2015)</a:t>
            </a:r>
            <a:endParaRPr lang="de-DE" dirty="0"/>
          </a:p>
          <a:p>
            <a:pPr marL="0" indent="0">
              <a:buNone/>
            </a:pPr>
            <a:r>
              <a:rPr lang="de-DE" dirty="0" err="1"/>
              <a:t>Contains</a:t>
            </a:r>
            <a:endParaRPr lang="de-DE" dirty="0"/>
          </a:p>
          <a:p>
            <a:r>
              <a:rPr lang="de-DE" dirty="0"/>
              <a:t>~ 600 </a:t>
            </a:r>
            <a:r>
              <a:rPr lang="de-DE" dirty="0" err="1"/>
              <a:t>collective</a:t>
            </a:r>
            <a:r>
              <a:rPr lang="de-DE" dirty="0"/>
              <a:t> </a:t>
            </a:r>
            <a:r>
              <a:rPr lang="de-DE" dirty="0" err="1"/>
              <a:t>agreements</a:t>
            </a:r>
            <a:endParaRPr lang="de-DE" dirty="0"/>
          </a:p>
          <a:p>
            <a:r>
              <a:rPr lang="de-DE" dirty="0"/>
              <a:t>~ 27,000 </a:t>
            </a:r>
            <a:r>
              <a:rPr lang="de-DE" dirty="0" err="1"/>
              <a:t>documents</a:t>
            </a:r>
            <a:r>
              <a:rPr lang="de-DE" dirty="0"/>
              <a:t> (~ 800 </a:t>
            </a:r>
            <a:r>
              <a:rPr lang="de-DE" dirty="0" err="1"/>
              <a:t>documents</a:t>
            </a:r>
            <a:r>
              <a:rPr lang="de-DE" dirty="0"/>
              <a:t> </a:t>
            </a:r>
            <a:r>
              <a:rPr lang="de-DE" dirty="0" err="1"/>
              <a:t>added</a:t>
            </a:r>
            <a:r>
              <a:rPr lang="de-DE" dirty="0"/>
              <a:t> </a:t>
            </a:r>
            <a:r>
              <a:rPr lang="de-DE" dirty="0" err="1"/>
              <a:t>every</a:t>
            </a:r>
            <a:r>
              <a:rPr lang="de-DE" dirty="0"/>
              <a:t> </a:t>
            </a:r>
            <a:r>
              <a:rPr lang="de-DE" dirty="0" err="1"/>
              <a:t>year</a:t>
            </a:r>
            <a:r>
              <a:rPr lang="de-DE" dirty="0"/>
              <a:t>)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General </a:t>
            </a:r>
            <a:r>
              <a:rPr lang="de-DE" dirty="0" err="1"/>
              <a:t>information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AT" dirty="0"/>
              <a:t>2021-12-03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07C5A3-A532-484E-8E5F-CB35090D18A8}" type="slidenum">
              <a:rPr lang="de-DE" smtClean="0"/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80798" y="267494"/>
            <a:ext cx="8229600" cy="628745"/>
          </a:xfrm>
        </p:spPr>
        <p:txBody>
          <a:bodyPr anchor="ctr">
            <a:normAutofit/>
          </a:bodyPr>
          <a:lstStyle/>
          <a:p>
            <a:r>
              <a:rPr lang="de-DE" dirty="0" err="1"/>
              <a:t>Metadata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444208" y="4824570"/>
            <a:ext cx="792088" cy="177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AT" sz="600" dirty="0"/>
              <a:t>2021-12-03</a:t>
            </a:r>
            <a:endParaRPr lang="de-AT" sz="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7308304" y="4824570"/>
            <a:ext cx="576064" cy="177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D07C5A3-A532-484E-8E5F-CB35090D18A8}" type="slidenum">
              <a:rPr lang="de-DE" sz="600" smtClean="0"/>
            </a:fld>
            <a:endParaRPr lang="de-DE" sz="60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627784" y="4824570"/>
            <a:ext cx="3744416" cy="177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600" err="1"/>
              <a:t>KVSystem</a:t>
            </a:r>
            <a:endParaRPr lang="de-DE" sz="600"/>
          </a:p>
        </p:txBody>
      </p:sp>
      <p:pic>
        <p:nvPicPr>
          <p:cNvPr id="14" name="Inhaltsplatzhalter 13" descr="Ein Bild, das Text enthält.&#10;&#10;Automatisch generierte Beschreibun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46822" y="987574"/>
            <a:ext cx="7993313" cy="3546773"/>
          </a:xfrm>
        </p:spPr>
      </p:pic>
      <p:sp>
        <p:nvSpPr>
          <p:cNvPr id="15" name="Rechteck 14"/>
          <p:cNvSpPr/>
          <p:nvPr/>
        </p:nvSpPr>
        <p:spPr>
          <a:xfrm>
            <a:off x="1043608" y="1114454"/>
            <a:ext cx="3096344" cy="14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582635" y="2001207"/>
            <a:ext cx="1981344" cy="2128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574432" y="2305413"/>
            <a:ext cx="4357608" cy="10584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582635" y="3485261"/>
            <a:ext cx="2261173" cy="1680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574432" y="3744675"/>
            <a:ext cx="7741984" cy="48325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4162736" y="1141267"/>
            <a:ext cx="1273360" cy="234405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 fontScale="62500" lnSpcReduction="20000"/>
          </a:bodyPr>
          <a:lstStyle/>
          <a:p>
            <a:r>
              <a:rPr lang="de-DE" dirty="0"/>
              <a:t>Start and end date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2843808" y="2015190"/>
            <a:ext cx="1318928" cy="1988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40000" lnSpcReduction="20000"/>
          </a:bodyPr>
          <a:lstStyle/>
          <a:p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843808" y="1943182"/>
            <a:ext cx="2952328" cy="2678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77500" lnSpcReduction="20000"/>
          </a:bodyPr>
          <a:lstStyle/>
          <a:p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2753236" y="1990412"/>
            <a:ext cx="1678723" cy="2344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 fontScale="62500" lnSpcReduction="20000"/>
          </a:bodyPr>
          <a:lstStyle/>
          <a:p>
            <a:r>
              <a:rPr lang="de-DE" dirty="0"/>
              <a:t>Blue/White </a:t>
            </a:r>
            <a:r>
              <a:rPr lang="de-DE" dirty="0" err="1"/>
              <a:t>collar</a:t>
            </a:r>
            <a:r>
              <a:rPr lang="de-DE" dirty="0"/>
              <a:t> </a:t>
            </a:r>
            <a:r>
              <a:rPr lang="de-DE" dirty="0" err="1"/>
              <a:t>worker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5220072" y="2760960"/>
            <a:ext cx="720080" cy="26780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 fontScale="77500" lnSpcReduction="20000"/>
          </a:bodyPr>
          <a:lstStyle/>
          <a:p>
            <a:r>
              <a:rPr lang="de-DE" dirty="0"/>
              <a:t>U</a:t>
            </a:r>
            <a:r>
              <a:rPr lang="de-DE"/>
              <a:t>nion</a:t>
            </a:r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3059831" y="3409505"/>
            <a:ext cx="1152129" cy="243835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 fontScale="62500" lnSpcReduction="20000"/>
          </a:bodyPr>
          <a:lstStyle/>
          <a:p>
            <a:r>
              <a:rPr lang="de-DE" dirty="0"/>
              <a:t>Name &amp; ID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/>
          <a:lstStyle/>
          <a:p>
            <a:r>
              <a:rPr lang="de-DE" dirty="0" err="1"/>
              <a:t>Annotations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AT" dirty="0"/>
              <a:t>2021-12-03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07C5A3-A532-484E-8E5F-CB35090D18A8}" type="slidenum">
              <a:rPr lang="de-DE" smtClean="0"/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/>
              <a:t>KVSystem</a:t>
            </a:r>
            <a:endParaRPr lang="de-DE" dirty="0"/>
          </a:p>
        </p:txBody>
      </p:sp>
      <p:pic>
        <p:nvPicPr>
          <p:cNvPr id="17" name="Grafik 16" descr="Ein Bild, das Tisch enthält.&#10;&#10;Automatisch generierte Beschreibu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87932" y="159348"/>
            <a:ext cx="5184576" cy="2228808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586" y="1779662"/>
            <a:ext cx="5064712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KV-API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2021-12-03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07C5A3-A532-484E-8E5F-CB35090D18A8}" type="slidenum">
              <a:rPr lang="de-DE" smtClean="0"/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/>
              <a:t>KVSystem</a:t>
            </a:r>
            <a:endParaRPr lang="de-DE" dirty="0"/>
          </a:p>
        </p:txBody>
      </p:sp>
      <p:pic>
        <p:nvPicPr>
          <p:cNvPr id="7" name="Grafik 6" descr="Ein Bild, das Text enthält.&#10;&#10;Automatisch generierte Beschreibu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43558"/>
            <a:ext cx="9144000" cy="3874282"/>
          </a:xfrm>
          <a:prstGeom prst="rect">
            <a:avLst/>
          </a:prstGeom>
        </p:spPr>
      </p:pic>
      <p:pic>
        <p:nvPicPr>
          <p:cNvPr id="9" name="Grafik 8" descr="Ein Bild, das Text enthält.&#10;&#10;Automatisch generierte Beschreibu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60005"/>
            <a:ext cx="4972050" cy="105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72" y="2914056"/>
            <a:ext cx="7704856" cy="1271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Extension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annotated</a:t>
            </a:r>
            <a:r>
              <a:rPr lang="de-DE" dirty="0"/>
              <a:t> </a:t>
            </a:r>
            <a:r>
              <a:rPr lang="de-DE" dirty="0" err="1"/>
              <a:t>collective</a:t>
            </a:r>
            <a:r>
              <a:rPr lang="de-DE" dirty="0"/>
              <a:t> </a:t>
            </a:r>
            <a:r>
              <a:rPr lang="de-DE" dirty="0" err="1"/>
              <a:t>agreements</a:t>
            </a:r>
            <a:r>
              <a:rPr lang="de-DE" dirty="0"/>
              <a:t> (wage </a:t>
            </a:r>
            <a:r>
              <a:rPr lang="de-DE" dirty="0" err="1"/>
              <a:t>data</a:t>
            </a:r>
            <a:r>
              <a:rPr lang="de-DE" dirty="0"/>
              <a:t>)</a:t>
            </a:r>
            <a:endParaRPr lang="de-DE" dirty="0"/>
          </a:p>
          <a:p>
            <a:r>
              <a:rPr lang="de-DE" dirty="0" err="1"/>
              <a:t>Adding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metadata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statistical</a:t>
            </a:r>
            <a:r>
              <a:rPr lang="de-DE" dirty="0"/>
              <a:t> </a:t>
            </a:r>
            <a:r>
              <a:rPr lang="de-DE" dirty="0" err="1"/>
              <a:t>analysis</a:t>
            </a:r>
            <a:endParaRPr lang="de-DE" dirty="0"/>
          </a:p>
          <a:p>
            <a:pPr lvl="1"/>
            <a:r>
              <a:rPr lang="de-DE" dirty="0" err="1"/>
              <a:t>Yearly</a:t>
            </a:r>
            <a:r>
              <a:rPr lang="de-DE" dirty="0"/>
              <a:t> </a:t>
            </a:r>
            <a:r>
              <a:rPr lang="de-DE" dirty="0" err="1"/>
              <a:t>percentage</a:t>
            </a:r>
            <a:r>
              <a:rPr lang="de-DE" dirty="0"/>
              <a:t> </a:t>
            </a:r>
            <a:r>
              <a:rPr lang="de-DE" dirty="0" err="1"/>
              <a:t>increase</a:t>
            </a:r>
            <a:endParaRPr lang="de-DE" dirty="0"/>
          </a:p>
          <a:p>
            <a:pPr lvl="1"/>
            <a:r>
              <a:rPr lang="de-DE" dirty="0"/>
              <a:t>Annotation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every</a:t>
            </a:r>
            <a:r>
              <a:rPr lang="de-DE" dirty="0"/>
              <a:t> </a:t>
            </a:r>
            <a:r>
              <a:rPr lang="de-DE" dirty="0" err="1"/>
              <a:t>minimum</a:t>
            </a:r>
            <a:r>
              <a:rPr lang="de-DE" dirty="0"/>
              <a:t> wage</a:t>
            </a:r>
            <a:endParaRPr lang="de-DE" dirty="0"/>
          </a:p>
          <a:p>
            <a:r>
              <a:rPr lang="de-DE" dirty="0" err="1"/>
              <a:t>Adding</a:t>
            </a:r>
            <a:r>
              <a:rPr lang="de-DE" dirty="0"/>
              <a:t> a </a:t>
            </a:r>
            <a:r>
              <a:rPr lang="de-DE" dirty="0" err="1"/>
              <a:t>classification</a:t>
            </a:r>
            <a:r>
              <a:rPr lang="de-DE" dirty="0"/>
              <a:t>, </a:t>
            </a:r>
            <a:r>
              <a:rPr lang="de-DE" dirty="0" err="1"/>
              <a:t>properbly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NACE-code</a:t>
            </a:r>
            <a:endParaRPr lang="de-DE" dirty="0"/>
          </a:p>
          <a:p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improvements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content</a:t>
            </a:r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Future </a:t>
            </a:r>
            <a:r>
              <a:rPr lang="de-DE" dirty="0" err="1"/>
              <a:t>improvements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710A1DD-885C-6847-8D39-4A0B11D6D0E1}" type="datetime1">
              <a:rPr lang="de-AT" smtClean="0"/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07C5A3-A532-484E-8E5F-CB35090D18A8}" type="slidenum">
              <a:rPr lang="de-DE" smtClean="0"/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827584" y="2571750"/>
            <a:ext cx="6944816" cy="1907301"/>
          </a:xfrm>
        </p:spPr>
        <p:txBody>
          <a:bodyPr/>
          <a:lstStyle/>
          <a:p>
            <a:r>
              <a:rPr lang="de-DE" sz="4000" dirty="0" err="1"/>
              <a:t>Thank</a:t>
            </a:r>
            <a:r>
              <a:rPr lang="de-DE" sz="4000" dirty="0"/>
              <a:t> </a:t>
            </a:r>
            <a:r>
              <a:rPr lang="de-DE" sz="4000" dirty="0" err="1"/>
              <a:t>you</a:t>
            </a:r>
            <a:r>
              <a:rPr lang="de-DE" sz="4000" dirty="0"/>
              <a:t> </a:t>
            </a:r>
            <a:r>
              <a:rPr lang="de-DE" sz="4000" dirty="0" err="1"/>
              <a:t>for</a:t>
            </a:r>
            <a:r>
              <a:rPr lang="de-DE" sz="4000" dirty="0"/>
              <a:t> </a:t>
            </a:r>
            <a:r>
              <a:rPr lang="de-DE" sz="4000" dirty="0" err="1"/>
              <a:t>your</a:t>
            </a:r>
            <a:r>
              <a:rPr lang="de-DE" sz="4000" dirty="0"/>
              <a:t> </a:t>
            </a:r>
            <a:r>
              <a:rPr lang="de-DE" sz="4000" dirty="0" err="1"/>
              <a:t>attention</a:t>
            </a:r>
            <a:r>
              <a:rPr lang="de-DE" sz="4000" dirty="0"/>
              <a:t>!</a:t>
            </a:r>
            <a:endParaRPr lang="de-DE" sz="4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AT" dirty="0"/>
              <a:t>2021-12-03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07C5A3-A532-484E-8E5F-CB35090D18A8}" type="slidenum">
              <a:rPr lang="de-DE" smtClean="0"/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/>
              <a:t>KVSystem</a:t>
            </a:r>
            <a:endParaRPr lang="de-D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EGB_Verlag_PPT_Folienmaster_2016_E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 fontScale="92500" lnSpcReduction="20000"/>
      </a:bodyPr>
      <a:lstStyle>
        <a:defPPr>
          <a:defRPr dirty="0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OEGB_Verlag_PPT_Folienmaster_2016_EV</Template>
  <TotalTime>0</TotalTime>
  <Words>739</Words>
  <Application>WPS Presentation</Application>
  <PresentationFormat>Bildschirmpräsentation (16:9)</PresentationFormat>
  <Paragraphs>82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SimSun</vt:lpstr>
      <vt:lpstr>Wingdings</vt:lpstr>
      <vt:lpstr>Arial</vt:lpstr>
      <vt:lpstr>Calibri (Kopfzeilen)</vt:lpstr>
      <vt:lpstr>Calibri</vt:lpstr>
      <vt:lpstr>Microsoft YaHei</vt:lpstr>
      <vt:lpstr>Arial Unicode MS</vt:lpstr>
      <vt:lpstr>OEGB_Verlag_PPT_Folienmaster_2016_EV</vt:lpstr>
      <vt:lpstr>KVSystem</vt:lpstr>
      <vt:lpstr>General information</vt:lpstr>
      <vt:lpstr>Metadata</vt:lpstr>
      <vt:lpstr>Annotations</vt:lpstr>
      <vt:lpstr>KV-API</vt:lpstr>
      <vt:lpstr>Future improvements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Schoen Reinhard</dc:creator>
  <cp:lastModifiedBy>Niels</cp:lastModifiedBy>
  <cp:revision>145</cp:revision>
  <cp:lastPrinted>2019-10-07T15:31:00Z</cp:lastPrinted>
  <dcterms:created xsi:type="dcterms:W3CDTF">2019-06-19T14:07:00Z</dcterms:created>
  <dcterms:modified xsi:type="dcterms:W3CDTF">2021-12-03T10:00:10Z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1EC603AB96424988BF2DED92CA51D86D</vt:lpwstr>
  </property>
  <property fmtid="{D5CDD505-2E9C-101B-9397-08002B2CF9AE}" pid="3" name="KSOProductBuildVer">
    <vt:lpwstr>1033-11.2.0.10382</vt:lpwstr>
  </property>
</Properties>
</file>