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A864D-D87B-4E80-9C75-75241D84DC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3F9B6C2-1ED2-4432-96D6-AD266B70C66A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Total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amount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of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: 658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5,8 </a:t>
          </a:r>
          <a:r>
            <a:rPr lang="nl-NL" sz="10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8D8938F-8061-400B-B43A-E2251AFD2B63}" type="parTrans" cxnId="{52BF8160-9D5C-4C66-8D77-6D819141DFB4}">
      <dgm:prSet/>
      <dgm:spPr/>
      <dgm:t>
        <a:bodyPr/>
        <a:lstStyle/>
        <a:p>
          <a:endParaRPr lang="nl-NL"/>
        </a:p>
      </dgm:t>
    </dgm:pt>
    <dgm:pt modelId="{FD225D7A-52A9-4A79-B6C9-5468A70B3447}" type="sibTrans" cxnId="{52BF8160-9D5C-4C66-8D77-6D819141DFB4}">
      <dgm:prSet/>
      <dgm:spPr/>
      <dgm:t>
        <a:bodyPr/>
        <a:lstStyle/>
        <a:p>
          <a:endParaRPr lang="nl-NL"/>
        </a:p>
      </dgm:t>
    </dgm:pt>
    <dgm:pt modelId="{D02EB9D8-2E6F-4698-9ACB-449458E0DD2C}">
      <dgm:prSet phldrT="[Tekst]" custT="1"/>
      <dgm:spPr/>
      <dgm:t>
        <a:bodyPr/>
        <a:lstStyle/>
        <a:p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Company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: 485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0,5 </a:t>
          </a:r>
          <a:r>
            <a:rPr lang="nl-NL" sz="10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DDF166D-B661-4928-814C-69CDC41FF3C9}" type="parTrans" cxnId="{1EF3CB40-FEAD-4E94-85F5-F9CC88FDA9BC}">
      <dgm:prSet/>
      <dgm:spPr/>
      <dgm:t>
        <a:bodyPr/>
        <a:lstStyle/>
        <a:p>
          <a:endParaRPr lang="nl-NL"/>
        </a:p>
      </dgm:t>
    </dgm:pt>
    <dgm:pt modelId="{DD4E5539-515B-44FC-ACF1-2A4D623F5E38}" type="sibTrans" cxnId="{1EF3CB40-FEAD-4E94-85F5-F9CC88FDA9BC}">
      <dgm:prSet/>
      <dgm:spPr/>
      <dgm:t>
        <a:bodyPr/>
        <a:lstStyle/>
        <a:p>
          <a:endParaRPr lang="nl-NL"/>
        </a:p>
      </dgm:t>
    </dgm:pt>
    <dgm:pt modelId="{127D99C5-100C-49B4-BDD9-492A8A479C33}">
      <dgm:prSet phldrT="[Tekst]" custT="1"/>
      <dgm:spPr/>
      <dgm:t>
        <a:bodyPr/>
        <a:lstStyle/>
        <a:p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Industry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: 173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4,4 </a:t>
          </a:r>
          <a:r>
            <a:rPr lang="nl-NL" sz="10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EF0F9C-63DD-4920-B470-F9AF75987A38}" type="parTrans" cxnId="{76A67FB9-8AC8-43CC-8ACA-9804E8B53132}">
      <dgm:prSet/>
      <dgm:spPr/>
      <dgm:t>
        <a:bodyPr/>
        <a:lstStyle/>
        <a:p>
          <a:endParaRPr lang="nl-NL"/>
        </a:p>
      </dgm:t>
    </dgm:pt>
    <dgm:pt modelId="{B92ED0B9-1C69-4486-82C2-1CD39096661B}" type="sibTrans" cxnId="{76A67FB9-8AC8-43CC-8ACA-9804E8B53132}">
      <dgm:prSet/>
      <dgm:spPr/>
      <dgm:t>
        <a:bodyPr/>
        <a:lstStyle/>
        <a:p>
          <a:endParaRPr lang="nl-NL"/>
        </a:p>
      </dgm:t>
    </dgm:pt>
    <dgm:pt modelId="{419B303C-EF18-4AEB-9DD2-895F5B328BA1}">
      <dgm:prSet custT="1"/>
      <dgm:spPr/>
      <dgm:t>
        <a:bodyPr/>
        <a:lstStyle/>
        <a:p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without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legal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extension: 87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1,9 </a:t>
          </a:r>
          <a:r>
            <a:rPr lang="nl-NL" sz="100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1B41B8-9377-4BB5-BFD4-03E7461DA9C8}" type="parTrans" cxnId="{5A0913E0-1008-4B8B-A79E-B26049B5F3A2}">
      <dgm:prSet/>
      <dgm:spPr/>
      <dgm:t>
        <a:bodyPr/>
        <a:lstStyle/>
        <a:p>
          <a:endParaRPr lang="nl-NL"/>
        </a:p>
      </dgm:t>
    </dgm:pt>
    <dgm:pt modelId="{FB91C1D7-52BC-4DF5-8CA2-764FFEB039C0}" type="sibTrans" cxnId="{5A0913E0-1008-4B8B-A79E-B26049B5F3A2}">
      <dgm:prSet/>
      <dgm:spPr/>
      <dgm:t>
        <a:bodyPr/>
        <a:lstStyle/>
        <a:p>
          <a:endParaRPr lang="nl-NL"/>
        </a:p>
      </dgm:t>
    </dgm:pt>
    <dgm:pt modelId="{82862DC8-C496-4DAB-8CD0-BD1A96F76F25}">
      <dgm:prSet custT="1"/>
      <dgm:spPr/>
      <dgm:t>
        <a:bodyPr/>
        <a:lstStyle/>
        <a:p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with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legal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extension: 86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3,4 </a:t>
          </a:r>
          <a:r>
            <a:rPr lang="nl-NL" sz="10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nl-NL" sz="1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E9F3E13-7822-4E28-8FD4-97FC2459D1C1}" type="parTrans" cxnId="{53DF5B18-F4B0-4213-83E1-095CA835667B}">
      <dgm:prSet/>
      <dgm:spPr/>
      <dgm:t>
        <a:bodyPr/>
        <a:lstStyle/>
        <a:p>
          <a:endParaRPr lang="nl-NL"/>
        </a:p>
      </dgm:t>
    </dgm:pt>
    <dgm:pt modelId="{6A359C12-F024-469B-A71B-3151CFC78532}" type="sibTrans" cxnId="{53DF5B18-F4B0-4213-83E1-095CA835667B}">
      <dgm:prSet/>
      <dgm:spPr/>
      <dgm:t>
        <a:bodyPr/>
        <a:lstStyle/>
        <a:p>
          <a:endParaRPr lang="nl-NL"/>
        </a:p>
      </dgm:t>
    </dgm:pt>
    <dgm:pt modelId="{8CF6418A-FD27-4FD7-886B-A397A7848E4D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within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our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 sample: </a:t>
          </a:r>
          <a:r>
            <a:rPr lang="nl-NL" sz="1000" dirty="0" smtClean="0">
              <a:latin typeface="Verdana" panose="020B0604030504040204" pitchFamily="34" charset="0"/>
              <a:ea typeface="Verdana" panose="020B0604030504040204" pitchFamily="34" charset="0"/>
            </a:rPr>
            <a:t>98</a:t>
          </a:r>
          <a:endParaRPr lang="nl-NL" sz="10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5 </a:t>
          </a:r>
          <a:r>
            <a:rPr lang="nl-NL" sz="10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</a:p>
        <a:p>
          <a:r>
            <a:rPr lang="nl-NL" sz="10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(85%)</a:t>
          </a:r>
          <a:endParaRPr lang="nl-NL" sz="10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71793A-E227-47D1-A688-2215BA245684}" type="parTrans" cxnId="{6636586E-1A72-4A1E-AF1B-0C910EA1AC7A}">
      <dgm:prSet/>
      <dgm:spPr/>
      <dgm:t>
        <a:bodyPr/>
        <a:lstStyle/>
        <a:p>
          <a:endParaRPr lang="nl-NL"/>
        </a:p>
      </dgm:t>
    </dgm:pt>
    <dgm:pt modelId="{62B8C3E2-E4FD-4095-950A-650DFDAA75B9}" type="sibTrans" cxnId="{6636586E-1A72-4A1E-AF1B-0C910EA1AC7A}">
      <dgm:prSet/>
      <dgm:spPr/>
      <dgm:t>
        <a:bodyPr/>
        <a:lstStyle/>
        <a:p>
          <a:endParaRPr lang="nl-NL"/>
        </a:p>
      </dgm:t>
    </dgm:pt>
    <dgm:pt modelId="{251F3FEC-F47E-4C41-AADF-EE967DF59B7F}" type="pres">
      <dgm:prSet presAssocID="{69BA864D-D87B-4E80-9C75-75241D84DC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47D13B1D-E88A-40FE-BF4A-E2C161C01C5F}" type="pres">
      <dgm:prSet presAssocID="{F3F9B6C2-1ED2-4432-96D6-AD266B70C66A}" presName="hierRoot1" presStyleCnt="0">
        <dgm:presLayoutVars>
          <dgm:hierBranch val="init"/>
        </dgm:presLayoutVars>
      </dgm:prSet>
      <dgm:spPr/>
    </dgm:pt>
    <dgm:pt modelId="{3776AE54-52E1-48D8-B028-D61037BFEFE9}" type="pres">
      <dgm:prSet presAssocID="{F3F9B6C2-1ED2-4432-96D6-AD266B70C66A}" presName="rootComposite1" presStyleCnt="0"/>
      <dgm:spPr/>
    </dgm:pt>
    <dgm:pt modelId="{5363E2B2-8C3D-4351-BDBE-52D30D6CEF25}" type="pres">
      <dgm:prSet presAssocID="{F3F9B6C2-1ED2-4432-96D6-AD266B70C66A}" presName="rootText1" presStyleLbl="node0" presStyleIdx="0" presStyleCnt="2" custScaleX="11846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87000C5-EA81-4DFE-B008-9F9ECF32032B}" type="pres">
      <dgm:prSet presAssocID="{F3F9B6C2-1ED2-4432-96D6-AD266B70C66A}" presName="rootConnector1" presStyleLbl="node1" presStyleIdx="0" presStyleCnt="0"/>
      <dgm:spPr/>
      <dgm:t>
        <a:bodyPr/>
        <a:lstStyle/>
        <a:p>
          <a:endParaRPr lang="nl-NL"/>
        </a:p>
      </dgm:t>
    </dgm:pt>
    <dgm:pt modelId="{193006CC-8CD9-4B93-B88E-77162058B509}" type="pres">
      <dgm:prSet presAssocID="{F3F9B6C2-1ED2-4432-96D6-AD266B70C66A}" presName="hierChild2" presStyleCnt="0"/>
      <dgm:spPr/>
    </dgm:pt>
    <dgm:pt modelId="{EFB0DCCF-B95F-4C3E-881D-EDF5212C101C}" type="pres">
      <dgm:prSet presAssocID="{3DDF166D-B661-4928-814C-69CDC41FF3C9}" presName="Name37" presStyleLbl="parChTrans1D2" presStyleIdx="0" presStyleCnt="2"/>
      <dgm:spPr/>
      <dgm:t>
        <a:bodyPr/>
        <a:lstStyle/>
        <a:p>
          <a:endParaRPr lang="nl-NL"/>
        </a:p>
      </dgm:t>
    </dgm:pt>
    <dgm:pt modelId="{B732E266-3B04-4ADC-B385-90139ADE4936}" type="pres">
      <dgm:prSet presAssocID="{D02EB9D8-2E6F-4698-9ACB-449458E0DD2C}" presName="hierRoot2" presStyleCnt="0">
        <dgm:presLayoutVars>
          <dgm:hierBranch val="init"/>
        </dgm:presLayoutVars>
      </dgm:prSet>
      <dgm:spPr/>
    </dgm:pt>
    <dgm:pt modelId="{E35063F1-D9AD-4134-B354-F1420AE59C0F}" type="pres">
      <dgm:prSet presAssocID="{D02EB9D8-2E6F-4698-9ACB-449458E0DD2C}" presName="rootComposite" presStyleCnt="0"/>
      <dgm:spPr/>
    </dgm:pt>
    <dgm:pt modelId="{59455373-A067-40A7-9026-D86BB8087921}" type="pres">
      <dgm:prSet presAssocID="{D02EB9D8-2E6F-4698-9ACB-449458E0DD2C}" presName="rootText" presStyleLbl="node2" presStyleIdx="0" presStyleCnt="2" custScaleX="125348" custLinFactNeighborX="-16060" custLinFactNeighborY="366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FAEA2A9-AFD6-4DDF-AB8B-ACA579345C7A}" type="pres">
      <dgm:prSet presAssocID="{D02EB9D8-2E6F-4698-9ACB-449458E0DD2C}" presName="rootConnector" presStyleLbl="node2" presStyleIdx="0" presStyleCnt="2"/>
      <dgm:spPr/>
      <dgm:t>
        <a:bodyPr/>
        <a:lstStyle/>
        <a:p>
          <a:endParaRPr lang="nl-NL"/>
        </a:p>
      </dgm:t>
    </dgm:pt>
    <dgm:pt modelId="{E3847BC5-BC00-4894-8F7B-96D79BD34594}" type="pres">
      <dgm:prSet presAssocID="{D02EB9D8-2E6F-4698-9ACB-449458E0DD2C}" presName="hierChild4" presStyleCnt="0"/>
      <dgm:spPr/>
    </dgm:pt>
    <dgm:pt modelId="{F638C00C-C56C-446B-A565-029950462199}" type="pres">
      <dgm:prSet presAssocID="{D02EB9D8-2E6F-4698-9ACB-449458E0DD2C}" presName="hierChild5" presStyleCnt="0"/>
      <dgm:spPr/>
    </dgm:pt>
    <dgm:pt modelId="{EE2E2F38-88F9-4A25-A0DF-3B3BC9289621}" type="pres">
      <dgm:prSet presAssocID="{72EF0F9C-63DD-4920-B470-F9AF75987A38}" presName="Name37" presStyleLbl="parChTrans1D2" presStyleIdx="1" presStyleCnt="2"/>
      <dgm:spPr/>
      <dgm:t>
        <a:bodyPr/>
        <a:lstStyle/>
        <a:p>
          <a:endParaRPr lang="nl-NL"/>
        </a:p>
      </dgm:t>
    </dgm:pt>
    <dgm:pt modelId="{ECF2FC26-D0AD-4467-89FB-B7BF485ADE07}" type="pres">
      <dgm:prSet presAssocID="{127D99C5-100C-49B4-BDD9-492A8A479C33}" presName="hierRoot2" presStyleCnt="0">
        <dgm:presLayoutVars>
          <dgm:hierBranch val="init"/>
        </dgm:presLayoutVars>
      </dgm:prSet>
      <dgm:spPr/>
    </dgm:pt>
    <dgm:pt modelId="{D4343317-10C6-48C9-9E16-4444FA2000C8}" type="pres">
      <dgm:prSet presAssocID="{127D99C5-100C-49B4-BDD9-492A8A479C33}" presName="rootComposite" presStyleCnt="0"/>
      <dgm:spPr/>
    </dgm:pt>
    <dgm:pt modelId="{FA4FD1B5-8D0D-4E94-BFFF-2464D2B71898}" type="pres">
      <dgm:prSet presAssocID="{127D99C5-100C-49B4-BDD9-492A8A479C33}" presName="rootText" presStyleLbl="node2" presStyleIdx="1" presStyleCnt="2" custScaleX="11805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949F310-72F5-4E73-A033-3AA71590FAE1}" type="pres">
      <dgm:prSet presAssocID="{127D99C5-100C-49B4-BDD9-492A8A479C33}" presName="rootConnector" presStyleLbl="node2" presStyleIdx="1" presStyleCnt="2"/>
      <dgm:spPr/>
      <dgm:t>
        <a:bodyPr/>
        <a:lstStyle/>
        <a:p>
          <a:endParaRPr lang="nl-NL"/>
        </a:p>
      </dgm:t>
    </dgm:pt>
    <dgm:pt modelId="{C214F7A2-3143-429A-A35B-14907FC91688}" type="pres">
      <dgm:prSet presAssocID="{127D99C5-100C-49B4-BDD9-492A8A479C33}" presName="hierChild4" presStyleCnt="0"/>
      <dgm:spPr/>
    </dgm:pt>
    <dgm:pt modelId="{27466E9F-DD6C-41B2-AEDE-24666A49834D}" type="pres">
      <dgm:prSet presAssocID="{821B41B8-9377-4BB5-BFD4-03E7461DA9C8}" presName="Name37" presStyleLbl="parChTrans1D3" presStyleIdx="0" presStyleCnt="2"/>
      <dgm:spPr/>
      <dgm:t>
        <a:bodyPr/>
        <a:lstStyle/>
        <a:p>
          <a:endParaRPr lang="nl-NL"/>
        </a:p>
      </dgm:t>
    </dgm:pt>
    <dgm:pt modelId="{6F3F02E0-8812-40C5-BF2D-7378753FC928}" type="pres">
      <dgm:prSet presAssocID="{419B303C-EF18-4AEB-9DD2-895F5B328BA1}" presName="hierRoot2" presStyleCnt="0">
        <dgm:presLayoutVars>
          <dgm:hierBranch val="init"/>
        </dgm:presLayoutVars>
      </dgm:prSet>
      <dgm:spPr/>
    </dgm:pt>
    <dgm:pt modelId="{703F3992-0A8C-4BEA-8DDA-B9940BD09C93}" type="pres">
      <dgm:prSet presAssocID="{419B303C-EF18-4AEB-9DD2-895F5B328BA1}" presName="rootComposite" presStyleCnt="0"/>
      <dgm:spPr/>
    </dgm:pt>
    <dgm:pt modelId="{F497F32D-4A8B-420B-BF5F-A89E76C79C2A}" type="pres">
      <dgm:prSet presAssocID="{419B303C-EF18-4AEB-9DD2-895F5B328BA1}" presName="rootText" presStyleLbl="node3" presStyleIdx="0" presStyleCnt="2" custScaleX="148943" custLinFactNeighborX="38834" custLinFactNeighborY="-240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1CD3900-21E7-434E-A48F-588E0E634BBF}" type="pres">
      <dgm:prSet presAssocID="{419B303C-EF18-4AEB-9DD2-895F5B328BA1}" presName="rootConnector" presStyleLbl="node3" presStyleIdx="0" presStyleCnt="2"/>
      <dgm:spPr/>
      <dgm:t>
        <a:bodyPr/>
        <a:lstStyle/>
        <a:p>
          <a:endParaRPr lang="nl-NL"/>
        </a:p>
      </dgm:t>
    </dgm:pt>
    <dgm:pt modelId="{546380E0-3D65-43BA-B068-C038022C669C}" type="pres">
      <dgm:prSet presAssocID="{419B303C-EF18-4AEB-9DD2-895F5B328BA1}" presName="hierChild4" presStyleCnt="0"/>
      <dgm:spPr/>
    </dgm:pt>
    <dgm:pt modelId="{A6F8F9A7-1E58-4E3A-8763-5895C897C10D}" type="pres">
      <dgm:prSet presAssocID="{419B303C-EF18-4AEB-9DD2-895F5B328BA1}" presName="hierChild5" presStyleCnt="0"/>
      <dgm:spPr/>
    </dgm:pt>
    <dgm:pt modelId="{C22E4EF5-310D-45FB-93CA-D42329483F6E}" type="pres">
      <dgm:prSet presAssocID="{3E9F3E13-7822-4E28-8FD4-97FC2459D1C1}" presName="Name37" presStyleLbl="parChTrans1D3" presStyleIdx="1" presStyleCnt="2"/>
      <dgm:spPr/>
      <dgm:t>
        <a:bodyPr/>
        <a:lstStyle/>
        <a:p>
          <a:endParaRPr lang="nl-NL"/>
        </a:p>
      </dgm:t>
    </dgm:pt>
    <dgm:pt modelId="{13CFB78C-4FB2-4F41-9A69-C212B227F45E}" type="pres">
      <dgm:prSet presAssocID="{82862DC8-C496-4DAB-8CD0-BD1A96F76F25}" presName="hierRoot2" presStyleCnt="0">
        <dgm:presLayoutVars>
          <dgm:hierBranch val="init"/>
        </dgm:presLayoutVars>
      </dgm:prSet>
      <dgm:spPr/>
    </dgm:pt>
    <dgm:pt modelId="{C5289D66-757C-48E6-A953-94490DB1F8E7}" type="pres">
      <dgm:prSet presAssocID="{82862DC8-C496-4DAB-8CD0-BD1A96F76F25}" presName="rootComposite" presStyleCnt="0"/>
      <dgm:spPr/>
    </dgm:pt>
    <dgm:pt modelId="{44E3B456-E33B-41DB-9F51-501B83EB7900}" type="pres">
      <dgm:prSet presAssocID="{82862DC8-C496-4DAB-8CD0-BD1A96F76F25}" presName="rootText" presStyleLbl="node3" presStyleIdx="1" presStyleCnt="2" custScaleX="118012" custLinFactX="-43763" custLinFactY="-36772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3E1DA15-4268-4D3D-AFEB-06A277B8F1CA}" type="pres">
      <dgm:prSet presAssocID="{82862DC8-C496-4DAB-8CD0-BD1A96F76F25}" presName="rootConnector" presStyleLbl="node3" presStyleIdx="1" presStyleCnt="2"/>
      <dgm:spPr/>
      <dgm:t>
        <a:bodyPr/>
        <a:lstStyle/>
        <a:p>
          <a:endParaRPr lang="nl-NL"/>
        </a:p>
      </dgm:t>
    </dgm:pt>
    <dgm:pt modelId="{0114BD6D-77A8-4DFF-9D3F-C31BFF5E0FDF}" type="pres">
      <dgm:prSet presAssocID="{82862DC8-C496-4DAB-8CD0-BD1A96F76F25}" presName="hierChild4" presStyleCnt="0"/>
      <dgm:spPr/>
    </dgm:pt>
    <dgm:pt modelId="{60B99E45-B052-4F23-AF9B-6B7E2D9B6FB5}" type="pres">
      <dgm:prSet presAssocID="{82862DC8-C496-4DAB-8CD0-BD1A96F76F25}" presName="hierChild5" presStyleCnt="0"/>
      <dgm:spPr/>
    </dgm:pt>
    <dgm:pt modelId="{1F001B85-2B86-4CEE-BC8A-A3FC432682BA}" type="pres">
      <dgm:prSet presAssocID="{127D99C5-100C-49B4-BDD9-492A8A479C33}" presName="hierChild5" presStyleCnt="0"/>
      <dgm:spPr/>
    </dgm:pt>
    <dgm:pt modelId="{14D72C58-746C-4425-ACD9-E30A2074ED0E}" type="pres">
      <dgm:prSet presAssocID="{F3F9B6C2-1ED2-4432-96D6-AD266B70C66A}" presName="hierChild3" presStyleCnt="0"/>
      <dgm:spPr/>
    </dgm:pt>
    <dgm:pt modelId="{65705F9B-CCEF-41DC-8B37-B2E501C9A0A7}" type="pres">
      <dgm:prSet presAssocID="{8CF6418A-FD27-4FD7-886B-A397A7848E4D}" presName="hierRoot1" presStyleCnt="0">
        <dgm:presLayoutVars>
          <dgm:hierBranch val="init"/>
        </dgm:presLayoutVars>
      </dgm:prSet>
      <dgm:spPr/>
    </dgm:pt>
    <dgm:pt modelId="{CABD271C-684A-4F30-90C2-87B26733D120}" type="pres">
      <dgm:prSet presAssocID="{8CF6418A-FD27-4FD7-886B-A397A7848E4D}" presName="rootComposite1" presStyleCnt="0"/>
      <dgm:spPr/>
    </dgm:pt>
    <dgm:pt modelId="{C99714F8-DCE3-43F5-BB2C-65D4A1AF5ABE}" type="pres">
      <dgm:prSet presAssocID="{8CF6418A-FD27-4FD7-886B-A397A7848E4D}" presName="rootText1" presStyleLbl="node0" presStyleIdx="1" presStyleCnt="2" custScaleX="118463" custLinFactNeighborX="6836" custLinFactNeighborY="73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42A9016-0BE6-449B-A048-90CF73FA3B2C}" type="pres">
      <dgm:prSet presAssocID="{8CF6418A-FD27-4FD7-886B-A397A7848E4D}" presName="rootConnector1" presStyleLbl="node1" presStyleIdx="0" presStyleCnt="0"/>
      <dgm:spPr/>
      <dgm:t>
        <a:bodyPr/>
        <a:lstStyle/>
        <a:p>
          <a:endParaRPr lang="nl-NL"/>
        </a:p>
      </dgm:t>
    </dgm:pt>
    <dgm:pt modelId="{51715450-BB1E-433E-BDE6-8D5BA6722421}" type="pres">
      <dgm:prSet presAssocID="{8CF6418A-FD27-4FD7-886B-A397A7848E4D}" presName="hierChild2" presStyleCnt="0"/>
      <dgm:spPr/>
    </dgm:pt>
    <dgm:pt modelId="{8D6E6144-5691-41F9-93F5-5DE494B9E818}" type="pres">
      <dgm:prSet presAssocID="{8CF6418A-FD27-4FD7-886B-A397A7848E4D}" presName="hierChild3" presStyleCnt="0"/>
      <dgm:spPr/>
    </dgm:pt>
  </dgm:ptLst>
  <dgm:cxnLst>
    <dgm:cxn modelId="{ACA5CA0F-D168-452D-B737-94E7E2F02F8D}" type="presOf" srcId="{821B41B8-9377-4BB5-BFD4-03E7461DA9C8}" destId="{27466E9F-DD6C-41B2-AEDE-24666A49834D}" srcOrd="0" destOrd="0" presId="urn:microsoft.com/office/officeart/2005/8/layout/orgChart1"/>
    <dgm:cxn modelId="{FFA99183-1ABC-4EF3-BF98-A670C8CD9FB1}" type="presOf" srcId="{3E9F3E13-7822-4E28-8FD4-97FC2459D1C1}" destId="{C22E4EF5-310D-45FB-93CA-D42329483F6E}" srcOrd="0" destOrd="0" presId="urn:microsoft.com/office/officeart/2005/8/layout/orgChart1"/>
    <dgm:cxn modelId="{6ADD98EB-1FA9-43B2-9609-10685F52DCF8}" type="presOf" srcId="{127D99C5-100C-49B4-BDD9-492A8A479C33}" destId="{3949F310-72F5-4E73-A033-3AA71590FAE1}" srcOrd="1" destOrd="0" presId="urn:microsoft.com/office/officeart/2005/8/layout/orgChart1"/>
    <dgm:cxn modelId="{24C6ED8E-4ED0-409E-80CC-5B45BB1E9A1F}" type="presOf" srcId="{D02EB9D8-2E6F-4698-9ACB-449458E0DD2C}" destId="{4FAEA2A9-AFD6-4DDF-AB8B-ACA579345C7A}" srcOrd="1" destOrd="0" presId="urn:microsoft.com/office/officeart/2005/8/layout/orgChart1"/>
    <dgm:cxn modelId="{F390A7BA-2221-4FCA-A895-CCBA7820B662}" type="presOf" srcId="{82862DC8-C496-4DAB-8CD0-BD1A96F76F25}" destId="{F3E1DA15-4268-4D3D-AFEB-06A277B8F1CA}" srcOrd="1" destOrd="0" presId="urn:microsoft.com/office/officeart/2005/8/layout/orgChart1"/>
    <dgm:cxn modelId="{6636586E-1A72-4A1E-AF1B-0C910EA1AC7A}" srcId="{69BA864D-D87B-4E80-9C75-75241D84DCF7}" destId="{8CF6418A-FD27-4FD7-886B-A397A7848E4D}" srcOrd="1" destOrd="0" parTransId="{6571793A-E227-47D1-A688-2215BA245684}" sibTransId="{62B8C3E2-E4FD-4095-950A-650DFDAA75B9}"/>
    <dgm:cxn modelId="{EBEE3A62-4EE8-432B-92CB-5868BDDA3E0D}" type="presOf" srcId="{F3F9B6C2-1ED2-4432-96D6-AD266B70C66A}" destId="{387000C5-EA81-4DFE-B008-9F9ECF32032B}" srcOrd="1" destOrd="0" presId="urn:microsoft.com/office/officeart/2005/8/layout/orgChart1"/>
    <dgm:cxn modelId="{52BF8160-9D5C-4C66-8D77-6D819141DFB4}" srcId="{69BA864D-D87B-4E80-9C75-75241D84DCF7}" destId="{F3F9B6C2-1ED2-4432-96D6-AD266B70C66A}" srcOrd="0" destOrd="0" parTransId="{58D8938F-8061-400B-B43A-E2251AFD2B63}" sibTransId="{FD225D7A-52A9-4A79-B6C9-5468A70B3447}"/>
    <dgm:cxn modelId="{5A0913E0-1008-4B8B-A79E-B26049B5F3A2}" srcId="{127D99C5-100C-49B4-BDD9-492A8A479C33}" destId="{419B303C-EF18-4AEB-9DD2-895F5B328BA1}" srcOrd="0" destOrd="0" parTransId="{821B41B8-9377-4BB5-BFD4-03E7461DA9C8}" sibTransId="{FB91C1D7-52BC-4DF5-8CA2-764FFEB039C0}"/>
    <dgm:cxn modelId="{1EF3CB40-FEAD-4E94-85F5-F9CC88FDA9BC}" srcId="{F3F9B6C2-1ED2-4432-96D6-AD266B70C66A}" destId="{D02EB9D8-2E6F-4698-9ACB-449458E0DD2C}" srcOrd="0" destOrd="0" parTransId="{3DDF166D-B661-4928-814C-69CDC41FF3C9}" sibTransId="{DD4E5539-515B-44FC-ACF1-2A4D623F5E38}"/>
    <dgm:cxn modelId="{53DF5B18-F4B0-4213-83E1-095CA835667B}" srcId="{127D99C5-100C-49B4-BDD9-492A8A479C33}" destId="{82862DC8-C496-4DAB-8CD0-BD1A96F76F25}" srcOrd="1" destOrd="0" parTransId="{3E9F3E13-7822-4E28-8FD4-97FC2459D1C1}" sibTransId="{6A359C12-F024-469B-A71B-3151CFC78532}"/>
    <dgm:cxn modelId="{F815CA3F-1673-4FA0-BD97-9A64D5AAC906}" type="presOf" srcId="{69BA864D-D87B-4E80-9C75-75241D84DCF7}" destId="{251F3FEC-F47E-4C41-AADF-EE967DF59B7F}" srcOrd="0" destOrd="0" presId="urn:microsoft.com/office/officeart/2005/8/layout/orgChart1"/>
    <dgm:cxn modelId="{2882F12A-F615-46BD-8791-B04BF5044EA7}" type="presOf" srcId="{127D99C5-100C-49B4-BDD9-492A8A479C33}" destId="{FA4FD1B5-8D0D-4E94-BFFF-2464D2B71898}" srcOrd="0" destOrd="0" presId="urn:microsoft.com/office/officeart/2005/8/layout/orgChart1"/>
    <dgm:cxn modelId="{E6C56D6C-2BD4-47F7-A972-8BF99D4772AA}" type="presOf" srcId="{419B303C-EF18-4AEB-9DD2-895F5B328BA1}" destId="{F497F32D-4A8B-420B-BF5F-A89E76C79C2A}" srcOrd="0" destOrd="0" presId="urn:microsoft.com/office/officeart/2005/8/layout/orgChart1"/>
    <dgm:cxn modelId="{91188C24-AB29-47AA-9D12-60CEE666C326}" type="presOf" srcId="{F3F9B6C2-1ED2-4432-96D6-AD266B70C66A}" destId="{5363E2B2-8C3D-4351-BDBE-52D30D6CEF25}" srcOrd="0" destOrd="0" presId="urn:microsoft.com/office/officeart/2005/8/layout/orgChart1"/>
    <dgm:cxn modelId="{9D48176D-3587-47E3-92DD-387A06B1F3E3}" type="presOf" srcId="{8CF6418A-FD27-4FD7-886B-A397A7848E4D}" destId="{E42A9016-0BE6-449B-A048-90CF73FA3B2C}" srcOrd="1" destOrd="0" presId="urn:microsoft.com/office/officeart/2005/8/layout/orgChart1"/>
    <dgm:cxn modelId="{6F88138B-F4FC-4C07-9200-2C6DDBE7DD09}" type="presOf" srcId="{419B303C-EF18-4AEB-9DD2-895F5B328BA1}" destId="{31CD3900-21E7-434E-A48F-588E0E634BBF}" srcOrd="1" destOrd="0" presId="urn:microsoft.com/office/officeart/2005/8/layout/orgChart1"/>
    <dgm:cxn modelId="{CAED0EF1-4B33-43A1-A446-1D8713A53572}" type="presOf" srcId="{72EF0F9C-63DD-4920-B470-F9AF75987A38}" destId="{EE2E2F38-88F9-4A25-A0DF-3B3BC9289621}" srcOrd="0" destOrd="0" presId="urn:microsoft.com/office/officeart/2005/8/layout/orgChart1"/>
    <dgm:cxn modelId="{76A67FB9-8AC8-43CC-8ACA-9804E8B53132}" srcId="{F3F9B6C2-1ED2-4432-96D6-AD266B70C66A}" destId="{127D99C5-100C-49B4-BDD9-492A8A479C33}" srcOrd="1" destOrd="0" parTransId="{72EF0F9C-63DD-4920-B470-F9AF75987A38}" sibTransId="{B92ED0B9-1C69-4486-82C2-1CD39096661B}"/>
    <dgm:cxn modelId="{A611B0D7-3D9E-4CDA-A005-4943D9D29D86}" type="presOf" srcId="{3DDF166D-B661-4928-814C-69CDC41FF3C9}" destId="{EFB0DCCF-B95F-4C3E-881D-EDF5212C101C}" srcOrd="0" destOrd="0" presId="urn:microsoft.com/office/officeart/2005/8/layout/orgChart1"/>
    <dgm:cxn modelId="{7836064A-5FD1-4307-863C-F8D67F2A3815}" type="presOf" srcId="{D02EB9D8-2E6F-4698-9ACB-449458E0DD2C}" destId="{59455373-A067-40A7-9026-D86BB8087921}" srcOrd="0" destOrd="0" presId="urn:microsoft.com/office/officeart/2005/8/layout/orgChart1"/>
    <dgm:cxn modelId="{62C84E58-6750-4F07-B23E-0B6A90DB861F}" type="presOf" srcId="{82862DC8-C496-4DAB-8CD0-BD1A96F76F25}" destId="{44E3B456-E33B-41DB-9F51-501B83EB7900}" srcOrd="0" destOrd="0" presId="urn:microsoft.com/office/officeart/2005/8/layout/orgChart1"/>
    <dgm:cxn modelId="{936B2D50-DC06-428B-878D-72B1C289E3C0}" type="presOf" srcId="{8CF6418A-FD27-4FD7-886B-A397A7848E4D}" destId="{C99714F8-DCE3-43F5-BB2C-65D4A1AF5ABE}" srcOrd="0" destOrd="0" presId="urn:microsoft.com/office/officeart/2005/8/layout/orgChart1"/>
    <dgm:cxn modelId="{C5967BD7-A646-4ED3-822E-FF2FDECD07BB}" type="presParOf" srcId="{251F3FEC-F47E-4C41-AADF-EE967DF59B7F}" destId="{47D13B1D-E88A-40FE-BF4A-E2C161C01C5F}" srcOrd="0" destOrd="0" presId="urn:microsoft.com/office/officeart/2005/8/layout/orgChart1"/>
    <dgm:cxn modelId="{FF1ECF9E-600B-4ADF-A487-4B5E1D2E6CD3}" type="presParOf" srcId="{47D13B1D-E88A-40FE-BF4A-E2C161C01C5F}" destId="{3776AE54-52E1-48D8-B028-D61037BFEFE9}" srcOrd="0" destOrd="0" presId="urn:microsoft.com/office/officeart/2005/8/layout/orgChart1"/>
    <dgm:cxn modelId="{9B1762D9-0B6E-4461-A9CF-CC42ED13ABA3}" type="presParOf" srcId="{3776AE54-52E1-48D8-B028-D61037BFEFE9}" destId="{5363E2B2-8C3D-4351-BDBE-52D30D6CEF25}" srcOrd="0" destOrd="0" presId="urn:microsoft.com/office/officeart/2005/8/layout/orgChart1"/>
    <dgm:cxn modelId="{8798A552-4C39-4297-BFF9-5EF5E9C592B4}" type="presParOf" srcId="{3776AE54-52E1-48D8-B028-D61037BFEFE9}" destId="{387000C5-EA81-4DFE-B008-9F9ECF32032B}" srcOrd="1" destOrd="0" presId="urn:microsoft.com/office/officeart/2005/8/layout/orgChart1"/>
    <dgm:cxn modelId="{5394CB65-DF57-4A9D-B4A7-D69CB74EBD49}" type="presParOf" srcId="{47D13B1D-E88A-40FE-BF4A-E2C161C01C5F}" destId="{193006CC-8CD9-4B93-B88E-77162058B509}" srcOrd="1" destOrd="0" presId="urn:microsoft.com/office/officeart/2005/8/layout/orgChart1"/>
    <dgm:cxn modelId="{07E098AC-0EFA-48AC-B705-CF0D2CFAACC3}" type="presParOf" srcId="{193006CC-8CD9-4B93-B88E-77162058B509}" destId="{EFB0DCCF-B95F-4C3E-881D-EDF5212C101C}" srcOrd="0" destOrd="0" presId="urn:microsoft.com/office/officeart/2005/8/layout/orgChart1"/>
    <dgm:cxn modelId="{DC16D56A-5AD5-4A51-BCB6-4660BF4739F9}" type="presParOf" srcId="{193006CC-8CD9-4B93-B88E-77162058B509}" destId="{B732E266-3B04-4ADC-B385-90139ADE4936}" srcOrd="1" destOrd="0" presId="urn:microsoft.com/office/officeart/2005/8/layout/orgChart1"/>
    <dgm:cxn modelId="{7EB4406C-39FC-4FF7-99A2-981E392E37DE}" type="presParOf" srcId="{B732E266-3B04-4ADC-B385-90139ADE4936}" destId="{E35063F1-D9AD-4134-B354-F1420AE59C0F}" srcOrd="0" destOrd="0" presId="urn:microsoft.com/office/officeart/2005/8/layout/orgChart1"/>
    <dgm:cxn modelId="{E2E73193-BB91-4A40-AF64-3697A6407F9B}" type="presParOf" srcId="{E35063F1-D9AD-4134-B354-F1420AE59C0F}" destId="{59455373-A067-40A7-9026-D86BB8087921}" srcOrd="0" destOrd="0" presId="urn:microsoft.com/office/officeart/2005/8/layout/orgChart1"/>
    <dgm:cxn modelId="{20BDED93-9E6B-4404-B7FE-585867151886}" type="presParOf" srcId="{E35063F1-D9AD-4134-B354-F1420AE59C0F}" destId="{4FAEA2A9-AFD6-4DDF-AB8B-ACA579345C7A}" srcOrd="1" destOrd="0" presId="urn:microsoft.com/office/officeart/2005/8/layout/orgChart1"/>
    <dgm:cxn modelId="{1ACF2744-3391-4AFE-9B5A-B4D635359CE5}" type="presParOf" srcId="{B732E266-3B04-4ADC-B385-90139ADE4936}" destId="{E3847BC5-BC00-4894-8F7B-96D79BD34594}" srcOrd="1" destOrd="0" presId="urn:microsoft.com/office/officeart/2005/8/layout/orgChart1"/>
    <dgm:cxn modelId="{5DCAB44E-3890-43D3-A8F6-8C1460E2E2C3}" type="presParOf" srcId="{B732E266-3B04-4ADC-B385-90139ADE4936}" destId="{F638C00C-C56C-446B-A565-029950462199}" srcOrd="2" destOrd="0" presId="urn:microsoft.com/office/officeart/2005/8/layout/orgChart1"/>
    <dgm:cxn modelId="{6B45A46C-6A2F-4235-8B91-DCEFA5BB4938}" type="presParOf" srcId="{193006CC-8CD9-4B93-B88E-77162058B509}" destId="{EE2E2F38-88F9-4A25-A0DF-3B3BC9289621}" srcOrd="2" destOrd="0" presId="urn:microsoft.com/office/officeart/2005/8/layout/orgChart1"/>
    <dgm:cxn modelId="{AF0DDE05-FF6A-4D8F-9860-A1573DE824E7}" type="presParOf" srcId="{193006CC-8CD9-4B93-B88E-77162058B509}" destId="{ECF2FC26-D0AD-4467-89FB-B7BF485ADE07}" srcOrd="3" destOrd="0" presId="urn:microsoft.com/office/officeart/2005/8/layout/orgChart1"/>
    <dgm:cxn modelId="{8C954347-8A3C-49CC-BD0E-A6CD24FA0B28}" type="presParOf" srcId="{ECF2FC26-D0AD-4467-89FB-B7BF485ADE07}" destId="{D4343317-10C6-48C9-9E16-4444FA2000C8}" srcOrd="0" destOrd="0" presId="urn:microsoft.com/office/officeart/2005/8/layout/orgChart1"/>
    <dgm:cxn modelId="{D4D4F467-E6E7-44FE-B3C3-1DF8EBDC1E1F}" type="presParOf" srcId="{D4343317-10C6-48C9-9E16-4444FA2000C8}" destId="{FA4FD1B5-8D0D-4E94-BFFF-2464D2B71898}" srcOrd="0" destOrd="0" presId="urn:microsoft.com/office/officeart/2005/8/layout/orgChart1"/>
    <dgm:cxn modelId="{9E34B5BB-BA97-4FC3-BAA5-DC73835592B6}" type="presParOf" srcId="{D4343317-10C6-48C9-9E16-4444FA2000C8}" destId="{3949F310-72F5-4E73-A033-3AA71590FAE1}" srcOrd="1" destOrd="0" presId="urn:microsoft.com/office/officeart/2005/8/layout/orgChart1"/>
    <dgm:cxn modelId="{2B77DA19-23CE-4F7F-9225-38F0FD031BBF}" type="presParOf" srcId="{ECF2FC26-D0AD-4467-89FB-B7BF485ADE07}" destId="{C214F7A2-3143-429A-A35B-14907FC91688}" srcOrd="1" destOrd="0" presId="urn:microsoft.com/office/officeart/2005/8/layout/orgChart1"/>
    <dgm:cxn modelId="{F09971C8-1B36-46D3-8743-143D21642787}" type="presParOf" srcId="{C214F7A2-3143-429A-A35B-14907FC91688}" destId="{27466E9F-DD6C-41B2-AEDE-24666A49834D}" srcOrd="0" destOrd="0" presId="urn:microsoft.com/office/officeart/2005/8/layout/orgChart1"/>
    <dgm:cxn modelId="{173376A1-1F12-4920-BD0A-E00B8349844B}" type="presParOf" srcId="{C214F7A2-3143-429A-A35B-14907FC91688}" destId="{6F3F02E0-8812-40C5-BF2D-7378753FC928}" srcOrd="1" destOrd="0" presId="urn:microsoft.com/office/officeart/2005/8/layout/orgChart1"/>
    <dgm:cxn modelId="{00C5EDFC-696A-4B9F-B509-687AF025EBA2}" type="presParOf" srcId="{6F3F02E0-8812-40C5-BF2D-7378753FC928}" destId="{703F3992-0A8C-4BEA-8DDA-B9940BD09C93}" srcOrd="0" destOrd="0" presId="urn:microsoft.com/office/officeart/2005/8/layout/orgChart1"/>
    <dgm:cxn modelId="{97A4E42C-1563-48DC-A3E4-AD659A8F2C4A}" type="presParOf" srcId="{703F3992-0A8C-4BEA-8DDA-B9940BD09C93}" destId="{F497F32D-4A8B-420B-BF5F-A89E76C79C2A}" srcOrd="0" destOrd="0" presId="urn:microsoft.com/office/officeart/2005/8/layout/orgChart1"/>
    <dgm:cxn modelId="{1D0D1407-AA23-4BDC-B2C1-F3B0868C1F8B}" type="presParOf" srcId="{703F3992-0A8C-4BEA-8DDA-B9940BD09C93}" destId="{31CD3900-21E7-434E-A48F-588E0E634BBF}" srcOrd="1" destOrd="0" presId="urn:microsoft.com/office/officeart/2005/8/layout/orgChart1"/>
    <dgm:cxn modelId="{683A4B9C-520A-4B09-BC55-CABCEA467F77}" type="presParOf" srcId="{6F3F02E0-8812-40C5-BF2D-7378753FC928}" destId="{546380E0-3D65-43BA-B068-C038022C669C}" srcOrd="1" destOrd="0" presId="urn:microsoft.com/office/officeart/2005/8/layout/orgChart1"/>
    <dgm:cxn modelId="{521089D3-9DD6-4921-86A3-D372AC28EEF4}" type="presParOf" srcId="{6F3F02E0-8812-40C5-BF2D-7378753FC928}" destId="{A6F8F9A7-1E58-4E3A-8763-5895C897C10D}" srcOrd="2" destOrd="0" presId="urn:microsoft.com/office/officeart/2005/8/layout/orgChart1"/>
    <dgm:cxn modelId="{82978B42-DB8C-4FF4-B8AA-55E9D8A5F2BB}" type="presParOf" srcId="{C214F7A2-3143-429A-A35B-14907FC91688}" destId="{C22E4EF5-310D-45FB-93CA-D42329483F6E}" srcOrd="2" destOrd="0" presId="urn:microsoft.com/office/officeart/2005/8/layout/orgChart1"/>
    <dgm:cxn modelId="{002DDABA-BE06-4D21-A3FA-7F3F9662E799}" type="presParOf" srcId="{C214F7A2-3143-429A-A35B-14907FC91688}" destId="{13CFB78C-4FB2-4F41-9A69-C212B227F45E}" srcOrd="3" destOrd="0" presId="urn:microsoft.com/office/officeart/2005/8/layout/orgChart1"/>
    <dgm:cxn modelId="{10541C3C-11AC-470C-B0B1-666F30791503}" type="presParOf" srcId="{13CFB78C-4FB2-4F41-9A69-C212B227F45E}" destId="{C5289D66-757C-48E6-A953-94490DB1F8E7}" srcOrd="0" destOrd="0" presId="urn:microsoft.com/office/officeart/2005/8/layout/orgChart1"/>
    <dgm:cxn modelId="{178EDF04-53AD-4B8B-9313-5813A3911EB6}" type="presParOf" srcId="{C5289D66-757C-48E6-A953-94490DB1F8E7}" destId="{44E3B456-E33B-41DB-9F51-501B83EB7900}" srcOrd="0" destOrd="0" presId="urn:microsoft.com/office/officeart/2005/8/layout/orgChart1"/>
    <dgm:cxn modelId="{8FB5FC38-7FA8-4307-A5A5-9F45EF0CCBA1}" type="presParOf" srcId="{C5289D66-757C-48E6-A953-94490DB1F8E7}" destId="{F3E1DA15-4268-4D3D-AFEB-06A277B8F1CA}" srcOrd="1" destOrd="0" presId="urn:microsoft.com/office/officeart/2005/8/layout/orgChart1"/>
    <dgm:cxn modelId="{F601A3A0-F720-49FF-9753-DA09AEB27051}" type="presParOf" srcId="{13CFB78C-4FB2-4F41-9A69-C212B227F45E}" destId="{0114BD6D-77A8-4DFF-9D3F-C31BFF5E0FDF}" srcOrd="1" destOrd="0" presId="urn:microsoft.com/office/officeart/2005/8/layout/orgChart1"/>
    <dgm:cxn modelId="{EA234090-F41C-4803-A619-113117367F64}" type="presParOf" srcId="{13CFB78C-4FB2-4F41-9A69-C212B227F45E}" destId="{60B99E45-B052-4F23-AF9B-6B7E2D9B6FB5}" srcOrd="2" destOrd="0" presId="urn:microsoft.com/office/officeart/2005/8/layout/orgChart1"/>
    <dgm:cxn modelId="{004B7250-28D5-49C9-BA5C-1461E291E3CF}" type="presParOf" srcId="{ECF2FC26-D0AD-4467-89FB-B7BF485ADE07}" destId="{1F001B85-2B86-4CEE-BC8A-A3FC432682BA}" srcOrd="2" destOrd="0" presId="urn:microsoft.com/office/officeart/2005/8/layout/orgChart1"/>
    <dgm:cxn modelId="{6172D35E-E11B-4862-A8EA-172762DA339E}" type="presParOf" srcId="{47D13B1D-E88A-40FE-BF4A-E2C161C01C5F}" destId="{14D72C58-746C-4425-ACD9-E30A2074ED0E}" srcOrd="2" destOrd="0" presId="urn:microsoft.com/office/officeart/2005/8/layout/orgChart1"/>
    <dgm:cxn modelId="{0D2E758F-5F13-4908-9295-1087D5ADC262}" type="presParOf" srcId="{251F3FEC-F47E-4C41-AADF-EE967DF59B7F}" destId="{65705F9B-CCEF-41DC-8B37-B2E501C9A0A7}" srcOrd="1" destOrd="0" presId="urn:microsoft.com/office/officeart/2005/8/layout/orgChart1"/>
    <dgm:cxn modelId="{96EE178E-A397-4DF1-8C11-EB0AD5A1FB1C}" type="presParOf" srcId="{65705F9B-CCEF-41DC-8B37-B2E501C9A0A7}" destId="{CABD271C-684A-4F30-90C2-87B26733D120}" srcOrd="0" destOrd="0" presId="urn:microsoft.com/office/officeart/2005/8/layout/orgChart1"/>
    <dgm:cxn modelId="{747E51AF-822E-4EEA-819B-1EA2B3005355}" type="presParOf" srcId="{CABD271C-684A-4F30-90C2-87B26733D120}" destId="{C99714F8-DCE3-43F5-BB2C-65D4A1AF5ABE}" srcOrd="0" destOrd="0" presId="urn:microsoft.com/office/officeart/2005/8/layout/orgChart1"/>
    <dgm:cxn modelId="{FA2F7F51-744D-4A46-9988-BD328C483A7C}" type="presParOf" srcId="{CABD271C-684A-4F30-90C2-87B26733D120}" destId="{E42A9016-0BE6-449B-A048-90CF73FA3B2C}" srcOrd="1" destOrd="0" presId="urn:microsoft.com/office/officeart/2005/8/layout/orgChart1"/>
    <dgm:cxn modelId="{6FCA2D4A-3EC9-4B26-B53E-1F494CE2C508}" type="presParOf" srcId="{65705F9B-CCEF-41DC-8B37-B2E501C9A0A7}" destId="{51715450-BB1E-433E-BDE6-8D5BA6722421}" srcOrd="1" destOrd="0" presId="urn:microsoft.com/office/officeart/2005/8/layout/orgChart1"/>
    <dgm:cxn modelId="{B929928E-B1EF-42BB-9E80-06FC27CD8D62}" type="presParOf" srcId="{65705F9B-CCEF-41DC-8B37-B2E501C9A0A7}" destId="{8D6E6144-5691-41F9-93F5-5DE494B9E8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E4EF5-310D-45FB-93CA-D42329483F6E}">
      <dsp:nvSpPr>
        <dsp:cNvPr id="0" name=""/>
        <dsp:cNvSpPr/>
      </dsp:nvSpPr>
      <dsp:spPr>
        <a:xfrm>
          <a:off x="5004322" y="2002136"/>
          <a:ext cx="132926" cy="803438"/>
        </a:xfrm>
        <a:custGeom>
          <a:avLst/>
          <a:gdLst/>
          <a:ahLst/>
          <a:cxnLst/>
          <a:rect l="0" t="0" r="0" b="0"/>
          <a:pathLst>
            <a:path>
              <a:moveTo>
                <a:pt x="132926" y="0"/>
              </a:moveTo>
              <a:lnTo>
                <a:pt x="132926" y="803438"/>
              </a:lnTo>
              <a:lnTo>
                <a:pt x="0" y="803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66E9F-DD6C-41B2-AEDE-24666A49834D}">
      <dsp:nvSpPr>
        <dsp:cNvPr id="0" name=""/>
        <dsp:cNvSpPr/>
      </dsp:nvSpPr>
      <dsp:spPr>
        <a:xfrm>
          <a:off x="5137249" y="2002136"/>
          <a:ext cx="934463" cy="740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347"/>
              </a:lnTo>
              <a:lnTo>
                <a:pt x="934463" y="740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E2F38-88F9-4A25-A0DF-3B3BC9289621}">
      <dsp:nvSpPr>
        <dsp:cNvPr id="0" name=""/>
        <dsp:cNvSpPr/>
      </dsp:nvSpPr>
      <dsp:spPr>
        <a:xfrm>
          <a:off x="4708330" y="828726"/>
          <a:ext cx="1209339" cy="347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32"/>
              </a:lnTo>
              <a:lnTo>
                <a:pt x="1209339" y="173532"/>
              </a:lnTo>
              <a:lnTo>
                <a:pt x="1209339" y="347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0DCCF-B95F-4C3E-881D-EDF5212C101C}">
      <dsp:nvSpPr>
        <dsp:cNvPr id="0" name=""/>
        <dsp:cNvSpPr/>
      </dsp:nvSpPr>
      <dsp:spPr>
        <a:xfrm>
          <a:off x="3293850" y="828726"/>
          <a:ext cx="1414479" cy="377342"/>
        </a:xfrm>
        <a:custGeom>
          <a:avLst/>
          <a:gdLst/>
          <a:ahLst/>
          <a:cxnLst/>
          <a:rect l="0" t="0" r="0" b="0"/>
          <a:pathLst>
            <a:path>
              <a:moveTo>
                <a:pt x="1414479" y="0"/>
              </a:moveTo>
              <a:lnTo>
                <a:pt x="1414479" y="203809"/>
              </a:lnTo>
              <a:lnTo>
                <a:pt x="0" y="203809"/>
              </a:lnTo>
              <a:lnTo>
                <a:pt x="0" y="377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3E2B2-8C3D-4351-BDBE-52D30D6CEF25}">
      <dsp:nvSpPr>
        <dsp:cNvPr id="0" name=""/>
        <dsp:cNvSpPr/>
      </dsp:nvSpPr>
      <dsp:spPr>
        <a:xfrm>
          <a:off x="3729417" y="2381"/>
          <a:ext cx="1957825" cy="826344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Total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amount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of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: 658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5,8 </a:t>
          </a:r>
          <a:r>
            <a:rPr lang="nl-NL" sz="1000" kern="12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kern="12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729417" y="2381"/>
        <a:ext cx="1957825" cy="826344"/>
      </dsp:txXfrm>
    </dsp:sp>
    <dsp:sp modelId="{59455373-A067-40A7-9026-D86BB8087921}">
      <dsp:nvSpPr>
        <dsp:cNvPr id="0" name=""/>
        <dsp:cNvSpPr/>
      </dsp:nvSpPr>
      <dsp:spPr>
        <a:xfrm>
          <a:off x="2258044" y="1206068"/>
          <a:ext cx="2071613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Company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: 485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0,5 </a:t>
          </a:r>
          <a:r>
            <a:rPr lang="nl-NL" sz="1000" kern="12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kern="12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258044" y="1206068"/>
        <a:ext cx="2071613" cy="826344"/>
      </dsp:txXfrm>
    </dsp:sp>
    <dsp:sp modelId="{FA4FD1B5-8D0D-4E94-BFFF-2464D2B71898}">
      <dsp:nvSpPr>
        <dsp:cNvPr id="0" name=""/>
        <dsp:cNvSpPr/>
      </dsp:nvSpPr>
      <dsp:spPr>
        <a:xfrm>
          <a:off x="4942144" y="1175791"/>
          <a:ext cx="195104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Industry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: 173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4,4 </a:t>
          </a:r>
          <a:r>
            <a:rPr lang="nl-NL" sz="1000" kern="12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kern="12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942144" y="1175791"/>
        <a:ext cx="1951049" cy="826344"/>
      </dsp:txXfrm>
    </dsp:sp>
    <dsp:sp modelId="{F497F32D-4A8B-420B-BF5F-A89E76C79C2A}">
      <dsp:nvSpPr>
        <dsp:cNvPr id="0" name=""/>
        <dsp:cNvSpPr/>
      </dsp:nvSpPr>
      <dsp:spPr>
        <a:xfrm>
          <a:off x="6071712" y="2329311"/>
          <a:ext cx="2461565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without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legal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extension: 87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1,9 </a:t>
          </a:r>
          <a:r>
            <a:rPr lang="nl-NL" sz="1000" kern="120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endParaRPr lang="nl-NL" sz="1000" kern="12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071712" y="2329311"/>
        <a:ext cx="2461565" cy="826344"/>
      </dsp:txXfrm>
    </dsp:sp>
    <dsp:sp modelId="{44E3B456-E33B-41DB-9F51-501B83EB7900}">
      <dsp:nvSpPr>
        <dsp:cNvPr id="0" name=""/>
        <dsp:cNvSpPr/>
      </dsp:nvSpPr>
      <dsp:spPr>
        <a:xfrm>
          <a:off x="3053950" y="2392402"/>
          <a:ext cx="1950372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with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legal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extension: 86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3,4 </a:t>
          </a:r>
          <a:r>
            <a:rPr lang="nl-NL" sz="1000" kern="12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nl-NL" sz="1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53950" y="2392402"/>
        <a:ext cx="1950372" cy="826344"/>
      </dsp:txXfrm>
    </dsp:sp>
    <dsp:sp modelId="{C99714F8-DCE3-43F5-BB2C-65D4A1AF5ABE}">
      <dsp:nvSpPr>
        <dsp:cNvPr id="0" name=""/>
        <dsp:cNvSpPr/>
      </dsp:nvSpPr>
      <dsp:spPr>
        <a:xfrm>
          <a:off x="6147285" y="8463"/>
          <a:ext cx="1957825" cy="826344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CLA’s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within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our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sample: </a:t>
          </a:r>
          <a:r>
            <a:rPr lang="nl-NL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98</a:t>
          </a:r>
          <a:endParaRPr lang="nl-NL" sz="10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5 </a:t>
          </a:r>
          <a:r>
            <a:rPr lang="nl-NL" sz="1000" kern="1200" dirty="0" err="1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million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employees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(85%)</a:t>
          </a:r>
          <a:endParaRPr lang="nl-NL" sz="1000" kern="1200" dirty="0">
            <a:solidFill>
              <a:schemeClr val="bg1">
                <a:lumMod val="8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147285" y="8463"/>
        <a:ext cx="1957825" cy="826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55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42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6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51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74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07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9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64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05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90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58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54D3-DC36-4C8D-B3B7-0B4512A72379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0390-8129-448B-B4E3-7CD6C656F6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0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houtkoop@minszw.nl" TargetMode="External"/><Relationship Id="rId2" Type="http://schemas.openxmlformats.org/officeDocument/2006/relationships/hyperlink" Target="mailto:mschaeps@minszw.n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.overheid.nl/zoek?search=cao%20onderzoek" TargetMode="External"/><Relationship Id="rId4" Type="http://schemas.openxmlformats.org/officeDocument/2006/relationships/hyperlink" Target="http://www.uitvoeringarbeidsvoorwaardenwetgeving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4088"/>
          </a:xfrm>
        </p:spPr>
        <p:txBody>
          <a:bodyPr>
            <a:normAutofit/>
          </a:bodyPr>
          <a:lstStyle/>
          <a:p>
            <a:r>
              <a:rPr lang="nl-NL" sz="48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Department</a:t>
            </a:r>
            <a:r>
              <a:rPr lang="nl-NL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nl-NL" sz="48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Social</a:t>
            </a:r>
            <a:r>
              <a:rPr lang="nl-NL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48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Affairs</a:t>
            </a:r>
            <a:r>
              <a:rPr lang="nl-NL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nl-NL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Employability </a:t>
            </a:r>
            <a:endParaRPr lang="nl-NL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98815" y="3593725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nl-N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13596"/>
              </p:ext>
            </p:extLst>
          </p:nvPr>
        </p:nvGraphicFramePr>
        <p:xfrm>
          <a:off x="1387736" y="3219002"/>
          <a:ext cx="8444754" cy="271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0910">
                  <a:extLst>
                    <a:ext uri="{9D8B030D-6E8A-4147-A177-3AD203B41FA5}">
                      <a16:colId xmlns:a16="http://schemas.microsoft.com/office/drawing/2014/main" val="1818349414"/>
                    </a:ext>
                  </a:extLst>
                </a:gridCol>
                <a:gridCol w="2903844">
                  <a:extLst>
                    <a:ext uri="{9D8B030D-6E8A-4147-A177-3AD203B41FA5}">
                      <a16:colId xmlns:a16="http://schemas.microsoft.com/office/drawing/2014/main" val="1841603638"/>
                    </a:ext>
                  </a:extLst>
                </a:gridCol>
              </a:tblGrid>
              <a:tr h="2719220">
                <a:tc>
                  <a:txBody>
                    <a:bodyPr/>
                    <a:lstStyle/>
                    <a:p>
                      <a:pPr algn="l"/>
                      <a:r>
                        <a:rPr lang="nl-NL" sz="2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Section</a:t>
                      </a:r>
                      <a:r>
                        <a:rPr lang="nl-NL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UAW </a:t>
                      </a:r>
                    </a:p>
                    <a:p>
                      <a:pPr algn="l"/>
                      <a:endParaRPr lang="nl-NL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RBI    </a:t>
                      </a:r>
                      <a:r>
                        <a:rPr lang="nl-NL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REGISTRATION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COB    RESEARCH 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CAV    LEGAL</a:t>
                      </a:r>
                      <a:r>
                        <a:rPr lang="nl-NL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EXTENSION</a:t>
                      </a:r>
                      <a:endParaRPr lang="nl-NL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3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Amount</a:t>
            </a:r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nl-NL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CLA’s</a:t>
            </a:r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Employees in Holland</a:t>
            </a:r>
            <a:endParaRPr lang="nl-NL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201222"/>
              </p:ext>
            </p:extLst>
          </p:nvPr>
        </p:nvGraphicFramePr>
        <p:xfrm>
          <a:off x="643467" y="1978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68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</a:rPr>
              <a:t>SEARCH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 rotWithShape="1">
          <a:blip r:embed="rId2"/>
          <a:srcRect r="49837"/>
          <a:stretch/>
        </p:blipFill>
        <p:spPr bwMode="auto">
          <a:xfrm>
            <a:off x="2015067" y="1464732"/>
            <a:ext cx="8331199" cy="47328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353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SUBJECTS OF RESEARCH BY COB</a:t>
            </a:r>
            <a:endParaRPr lang="nl-NL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Wages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Annual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Leave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Conditions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Affairs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like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COVID-19 and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arly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retirement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heavy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occupations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Etc.</a:t>
            </a:r>
            <a:endParaRPr lang="nl-NL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8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 INFO AND RELEVANT SITES</a:t>
            </a:r>
            <a:endParaRPr lang="nl-NL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643447"/>
            <a:ext cx="10515600" cy="3533516"/>
          </a:xfrm>
        </p:spPr>
        <p:txBody>
          <a:bodyPr/>
          <a:lstStyle/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Martin </a:t>
            </a:r>
            <a:r>
              <a:rPr lang="nl-NL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Schaeps</a:t>
            </a:r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		 	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mschaeps@minszw.nl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Annemarie Houtkoop		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ahoutkoop@minszw.nl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 smtClean="0"/>
          </a:p>
          <a:p>
            <a:pPr marL="0" indent="0">
              <a:buNone/>
            </a:pP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www.uitvoeringarbeidsvoorwaardenwetgeving.nl</a:t>
            </a:r>
            <a:endParaRPr lang="nl-NL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open data cao onderzoek</a:t>
            </a:r>
            <a:endParaRPr lang="nl-NL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113062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Breedbeeld</PresentationFormat>
  <Paragraphs>37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Kantoorthema</vt:lpstr>
      <vt:lpstr>Department of Social Affairs and Employability </vt:lpstr>
      <vt:lpstr>Amount of CLA’s and Employees in Holland</vt:lpstr>
      <vt:lpstr>SEARCH</vt:lpstr>
      <vt:lpstr>SUBJECTS OF RESEARCH BY COB</vt:lpstr>
      <vt:lpstr>CONTACT INFO AND RELEVANT SITES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Social Affairs and Employability</dc:title>
  <dc:creator>Houtkoop, A.</dc:creator>
  <cp:lastModifiedBy>Houtkoop, A.</cp:lastModifiedBy>
  <cp:revision>9</cp:revision>
  <dcterms:created xsi:type="dcterms:W3CDTF">2021-11-30T11:53:29Z</dcterms:created>
  <dcterms:modified xsi:type="dcterms:W3CDTF">2021-12-01T10:37:54Z</dcterms:modified>
</cp:coreProperties>
</file>