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4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C118-8781-6563-4B24-521E311BD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21C47-6D98-28C3-AD8A-E8DDDC474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0C80F-0FB9-91F3-B6EA-3A4DC67A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762D-FF32-46F4-B9C1-5C099FE6C8CF}" type="datetimeFigureOut">
              <a:rPr lang="es-AR" smtClean="0"/>
              <a:t>21/3/2024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BCBA2-A3B9-DCE0-FA5D-5C86B015D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D3030-5443-F118-EF35-BEF2D03C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8D1-A4AA-438C-8182-40F066C5422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230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7CECB-CAC6-F1C2-6FCD-D5E0D8E4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499D13-E2D2-83DA-B97E-3288BCF01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15705-5B25-D082-EDB6-3983C498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762D-FF32-46F4-B9C1-5C099FE6C8CF}" type="datetimeFigureOut">
              <a:rPr lang="es-AR" smtClean="0"/>
              <a:t>21/3/2024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CA9AD-CBE9-4FA3-AE92-69E0DD28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0D10-31C7-D1B0-9AC7-BFAE3A93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8D1-A4AA-438C-8182-40F066C5422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706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AC92C-23CC-EB92-7742-1F352A5D9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FD8EE-875C-781D-9835-A73B528DA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7F340-976B-42B8-7226-696EB1D79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762D-FF32-46F4-B9C1-5C099FE6C8CF}" type="datetimeFigureOut">
              <a:rPr lang="es-AR" smtClean="0"/>
              <a:t>21/3/2024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C800E-B1BC-22EC-8C0A-C3F20570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543E8-7657-8AA2-FA09-17B940AA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8D1-A4AA-438C-8182-40F066C5422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164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0104-18EB-18B9-C5A4-597255E9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DAA68-AD22-AA29-6C52-486C0A822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5438F-FF3C-4CA5-7815-2200F4E7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762D-FF32-46F4-B9C1-5C099FE6C8CF}" type="datetimeFigureOut">
              <a:rPr lang="es-AR" smtClean="0"/>
              <a:t>21/3/2024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03BB6-C067-52B2-0EB2-75D8ACD15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23282-5FC8-A04E-B209-15183E63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8D1-A4AA-438C-8182-40F066C5422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252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3279-ED64-1B17-EBBB-FEE5C9256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41401-99E6-8F48-744C-140A10817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2FF5E-DBCA-7725-7B44-94A45481D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762D-FF32-46F4-B9C1-5C099FE6C8CF}" type="datetimeFigureOut">
              <a:rPr lang="es-AR" smtClean="0"/>
              <a:t>21/3/2024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F6571-9624-98BF-3CEF-471B81C2C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85921-7F9F-9113-8C8C-D13E3BD6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8D1-A4AA-438C-8182-40F066C5422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055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C8039-3131-8FBD-C1B0-45D798AF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BEF49-35A8-2562-1024-E34FBEFE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6954C-E34D-3E3B-8B26-72C97DEAC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55D5F-BF49-4867-D74A-29237103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762D-FF32-46F4-B9C1-5C099FE6C8CF}" type="datetimeFigureOut">
              <a:rPr lang="es-AR" smtClean="0"/>
              <a:t>21/3/2024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09F91-AB13-D724-57E3-05316CBD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81017-E0DA-9ACA-4709-97C69E9C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8D1-A4AA-438C-8182-40F066C5422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888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7BC3F-3A52-DFD3-BF03-15474FFA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E09CB-8BF6-7925-81FA-9512EFC38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71A00-A4AF-F83C-2CBD-82D0DE0EE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26D11-BEDC-B0A6-1FAA-8DBCAC47C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CF857-3E2A-2CDB-ECBD-BC69D119D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AD343-48EB-D746-6BCC-587A84615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762D-FF32-46F4-B9C1-5C099FE6C8CF}" type="datetimeFigureOut">
              <a:rPr lang="es-AR" smtClean="0"/>
              <a:t>21/3/2024</a:t>
            </a:fld>
            <a:endParaRPr lang="es-A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F5D4D0-3794-A683-7001-5BE1A7E25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FB85BF-41A3-A887-C138-63E99D43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8D1-A4AA-438C-8182-40F066C5422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526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3D83-068C-B9C4-20ED-9B43DF02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0FBB7-6107-1CBE-E700-B7D44A9C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762D-FF32-46F4-B9C1-5C099FE6C8CF}" type="datetimeFigureOut">
              <a:rPr lang="es-AR" smtClean="0"/>
              <a:t>21/3/2024</a:t>
            </a:fld>
            <a:endParaRPr lang="es-A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51E57-6786-3AEC-FCA1-91BF092E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F5B6C-AE73-F303-1600-A4401EC3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8D1-A4AA-438C-8182-40F066C5422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868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F8519-2B63-A72D-57B6-FCEAACC5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762D-FF32-46F4-B9C1-5C099FE6C8CF}" type="datetimeFigureOut">
              <a:rPr lang="es-AR" smtClean="0"/>
              <a:t>21/3/2024</a:t>
            </a:fld>
            <a:endParaRPr lang="es-A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2DAAE-C5C8-F3D5-A471-FF77DC3A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24B09-A790-5EB0-F980-99C12DE2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8D1-A4AA-438C-8182-40F066C5422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149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53869-463D-464D-A3C1-45B9BE9D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BD302-F8ED-6220-F26D-8456C18E6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057E7-213C-D564-1CAB-C2B7C841D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49175-DD8D-D4C8-74CF-7B0C5746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762D-FF32-46F4-B9C1-5C099FE6C8CF}" type="datetimeFigureOut">
              <a:rPr lang="es-AR" smtClean="0"/>
              <a:t>21/3/2024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85C1F-418D-007C-A440-4BC044269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5A530-9E18-CD04-FD5D-EA673F6B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8D1-A4AA-438C-8182-40F066C5422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994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459B7-C287-DADD-E9C7-450FF96A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42EAD0-28D4-E3FB-AB74-BA53A1BD4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4231D-4819-E81C-5849-5D548E7A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61399-212D-A811-0983-59F120C3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762D-FF32-46F4-B9C1-5C099FE6C8CF}" type="datetimeFigureOut">
              <a:rPr lang="es-AR" smtClean="0"/>
              <a:t>21/3/2024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C2605-2F96-FAC3-274B-C15BB908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0EB32-BF5C-8DB8-76FE-2CE8362E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D8D1-A4AA-438C-8182-40F066C5422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172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C5629-009F-1F40-9A6D-50A28BA2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A423-40A5-8960-DB75-27E79107E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5969A-A9C8-402C-D81B-32AE178F1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49762D-FF32-46F4-B9C1-5C099FE6C8CF}" type="datetimeFigureOut">
              <a:rPr lang="es-AR" smtClean="0"/>
              <a:t>21/3/2024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69863-4CB4-C0A3-25CE-65D1C5ACB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593EA-3EE2-6434-98AE-E9742CF37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DBD8D1-A4AA-438C-8182-40F066C5422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178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and white graphic&#10;&#10;Description automatically generated">
            <a:extLst>
              <a:ext uri="{FF2B5EF4-FFF2-40B4-BE49-F238E27FC236}">
                <a16:creationId xmlns:a16="http://schemas.microsoft.com/office/drawing/2014/main" id="{84963469-D50F-6B79-F116-52D909B2C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0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19340F9-C5AD-0FD4-BACB-F1C089599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20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y background with white text&#10;&#10;Description automatically generated">
            <a:extLst>
              <a:ext uri="{FF2B5EF4-FFF2-40B4-BE49-F238E27FC236}">
                <a16:creationId xmlns:a16="http://schemas.microsoft.com/office/drawing/2014/main" id="{8F788627-08FC-2EBA-2EE3-695FC90F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0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9C0914D0-DC91-1258-552C-1DD1DC662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8970FDAA-5BE5-B884-F4F4-17F4D2CD4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28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y screen with white text&#10;&#10;Description automatically generated">
            <a:extLst>
              <a:ext uri="{FF2B5EF4-FFF2-40B4-BE49-F238E27FC236}">
                <a16:creationId xmlns:a16="http://schemas.microsoft.com/office/drawing/2014/main" id="{BC6E69B8-9E1B-DF09-3A82-D0BEE4EB1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88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E65841F-247C-B8CA-B697-EFAB6F357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2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12B70575-16B7-D679-D02D-A576FFBC6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8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yscale shot of a person holding a sign&#10;&#10;Description automatically generated">
            <a:extLst>
              <a:ext uri="{FF2B5EF4-FFF2-40B4-BE49-F238E27FC236}">
                <a16:creationId xmlns:a16="http://schemas.microsoft.com/office/drawing/2014/main" id="{39AF5AA8-6FDB-6FB6-020C-E71D831E3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1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y screen with white text&#10;&#10;Description automatically generated">
            <a:extLst>
              <a:ext uri="{FF2B5EF4-FFF2-40B4-BE49-F238E27FC236}">
                <a16:creationId xmlns:a16="http://schemas.microsoft.com/office/drawing/2014/main" id="{BC989171-A8ED-FE26-0B9B-6D14C942E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diagram&#10;&#10;Description automatically generated">
            <a:extLst>
              <a:ext uri="{FF2B5EF4-FFF2-40B4-BE49-F238E27FC236}">
                <a16:creationId xmlns:a16="http://schemas.microsoft.com/office/drawing/2014/main" id="{ACE25737-6060-9565-B4B8-568E197E4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1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ll phone on a website&#10;&#10;Description automatically generated">
            <a:extLst>
              <a:ext uri="{FF2B5EF4-FFF2-40B4-BE49-F238E27FC236}">
                <a16:creationId xmlns:a16="http://schemas.microsoft.com/office/drawing/2014/main" id="{AC766077-C2AC-56AE-BF24-92E11416E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4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AEC0B886-D99E-56D3-DE99-7699C24CD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9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667AC1E-AE13-59D5-4A58-34C856F19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659B570-2317-7C68-E4D1-EEAA4073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40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 Canigueral - Fundació .cat</dc:creator>
  <cp:lastModifiedBy>Albert Canigueral - Fundació .cat</cp:lastModifiedBy>
  <cp:revision>1</cp:revision>
  <dcterms:created xsi:type="dcterms:W3CDTF">2024-03-21T18:21:10Z</dcterms:created>
  <dcterms:modified xsi:type="dcterms:W3CDTF">2024-03-21T18:23:23Z</dcterms:modified>
</cp:coreProperties>
</file>